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slides/slide264.xml" ContentType="application/vnd.openxmlformats-officedocument.presentationml.slide+xml"/>
  <Override PartName="/ppt/slides/slide265.xml" ContentType="application/vnd.openxmlformats-officedocument.presentationml.slide+xml"/>
  <Override PartName="/ppt/slides/slide266.xml" ContentType="application/vnd.openxmlformats-officedocument.presentationml.slide+xml"/>
  <Override PartName="/ppt/slides/slide267.xml" ContentType="application/vnd.openxmlformats-officedocument.presentationml.slide+xml"/>
  <Override PartName="/ppt/slides/slide268.xml" ContentType="application/vnd.openxmlformats-officedocument.presentationml.slide+xml"/>
  <Override PartName="/ppt/slides/slide269.xml" ContentType="application/vnd.openxmlformats-officedocument.presentationml.slide+xml"/>
  <Override PartName="/ppt/slides/slide270.xml" ContentType="application/vnd.openxmlformats-officedocument.presentationml.slide+xml"/>
  <Override PartName="/ppt/slides/slide271.xml" ContentType="application/vnd.openxmlformats-officedocument.presentationml.slide+xml"/>
  <Override PartName="/ppt/slides/slide272.xml" ContentType="application/vnd.openxmlformats-officedocument.presentationml.slide+xml"/>
  <Override PartName="/ppt/slides/slide273.xml" ContentType="application/vnd.openxmlformats-officedocument.presentationml.slide+xml"/>
  <Override PartName="/ppt/slides/slide274.xml" ContentType="application/vnd.openxmlformats-officedocument.presentationml.slide+xml"/>
  <Override PartName="/ppt/slides/slide275.xml" ContentType="application/vnd.openxmlformats-officedocument.presentationml.slide+xml"/>
  <Override PartName="/ppt/slides/slide276.xml" ContentType="application/vnd.openxmlformats-officedocument.presentationml.slide+xml"/>
  <Override PartName="/ppt/slides/slide277.xml" ContentType="application/vnd.openxmlformats-officedocument.presentationml.slide+xml"/>
  <Override PartName="/ppt/slides/slide278.xml" ContentType="application/vnd.openxmlformats-officedocument.presentationml.slide+xml"/>
  <Override PartName="/ppt/slides/slide279.xml" ContentType="application/vnd.openxmlformats-officedocument.presentationml.slide+xml"/>
  <Override PartName="/ppt/slides/slide280.xml" ContentType="application/vnd.openxmlformats-officedocument.presentationml.slide+xml"/>
  <Override PartName="/ppt/slides/slide281.xml" ContentType="application/vnd.openxmlformats-officedocument.presentationml.slide+xml"/>
  <Override PartName="/ppt/slides/slide282.xml" ContentType="application/vnd.openxmlformats-officedocument.presentationml.slide+xml"/>
  <Override PartName="/ppt/slides/slide28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285"/>
  </p:notesMasterIdLst>
  <p:sldIdLst>
    <p:sldId id="313" r:id="rId2"/>
    <p:sldId id="324" r:id="rId3"/>
    <p:sldId id="323" r:id="rId4"/>
    <p:sldId id="322" r:id="rId5"/>
    <p:sldId id="321" r:id="rId6"/>
    <p:sldId id="320" r:id="rId7"/>
    <p:sldId id="319" r:id="rId8"/>
    <p:sldId id="318" r:id="rId9"/>
    <p:sldId id="317" r:id="rId10"/>
    <p:sldId id="316" r:id="rId11"/>
    <p:sldId id="315" r:id="rId12"/>
    <p:sldId id="314" r:id="rId13"/>
    <p:sldId id="325" r:id="rId14"/>
    <p:sldId id="326" r:id="rId15"/>
    <p:sldId id="330" r:id="rId16"/>
    <p:sldId id="329" r:id="rId17"/>
    <p:sldId id="328" r:id="rId18"/>
    <p:sldId id="327" r:id="rId19"/>
    <p:sldId id="340" r:id="rId20"/>
    <p:sldId id="339" r:id="rId21"/>
    <p:sldId id="338" r:id="rId22"/>
    <p:sldId id="337" r:id="rId23"/>
    <p:sldId id="336" r:id="rId24"/>
    <p:sldId id="335" r:id="rId25"/>
    <p:sldId id="334" r:id="rId26"/>
    <p:sldId id="333" r:id="rId27"/>
    <p:sldId id="332" r:id="rId28"/>
    <p:sldId id="346" r:id="rId29"/>
    <p:sldId id="345" r:id="rId30"/>
    <p:sldId id="344" r:id="rId31"/>
    <p:sldId id="343" r:id="rId32"/>
    <p:sldId id="342" r:id="rId33"/>
    <p:sldId id="462" r:id="rId34"/>
    <p:sldId id="455" r:id="rId35"/>
    <p:sldId id="454" r:id="rId36"/>
    <p:sldId id="341" r:id="rId37"/>
    <p:sldId id="331" r:id="rId38"/>
    <p:sldId id="598" r:id="rId39"/>
    <p:sldId id="599" r:id="rId40"/>
    <p:sldId id="351" r:id="rId41"/>
    <p:sldId id="350" r:id="rId42"/>
    <p:sldId id="349" r:id="rId43"/>
    <p:sldId id="348" r:id="rId44"/>
    <p:sldId id="347" r:id="rId45"/>
    <p:sldId id="359" r:id="rId46"/>
    <p:sldId id="358" r:id="rId47"/>
    <p:sldId id="357" r:id="rId48"/>
    <p:sldId id="356" r:id="rId49"/>
    <p:sldId id="355" r:id="rId50"/>
    <p:sldId id="354" r:id="rId51"/>
    <p:sldId id="353" r:id="rId52"/>
    <p:sldId id="352" r:id="rId53"/>
    <p:sldId id="463" r:id="rId54"/>
    <p:sldId id="360" r:id="rId55"/>
    <p:sldId id="309" r:id="rId56"/>
    <p:sldId id="257" r:id="rId57"/>
    <p:sldId id="258" r:id="rId58"/>
    <p:sldId id="259" r:id="rId59"/>
    <p:sldId id="260" r:id="rId60"/>
    <p:sldId id="261" r:id="rId61"/>
    <p:sldId id="262" r:id="rId62"/>
    <p:sldId id="263" r:id="rId63"/>
    <p:sldId id="264" r:id="rId64"/>
    <p:sldId id="265" r:id="rId65"/>
    <p:sldId id="266" r:id="rId66"/>
    <p:sldId id="308" r:id="rId67"/>
    <p:sldId id="267" r:id="rId68"/>
    <p:sldId id="268" r:id="rId69"/>
    <p:sldId id="584" r:id="rId70"/>
    <p:sldId id="269" r:id="rId71"/>
    <p:sldId id="270" r:id="rId72"/>
    <p:sldId id="275" r:id="rId73"/>
    <p:sldId id="276" r:id="rId74"/>
    <p:sldId id="277" r:id="rId75"/>
    <p:sldId id="278" r:id="rId76"/>
    <p:sldId id="272" r:id="rId77"/>
    <p:sldId id="544" r:id="rId78"/>
    <p:sldId id="545" r:id="rId79"/>
    <p:sldId id="273" r:id="rId80"/>
    <p:sldId id="279" r:id="rId81"/>
    <p:sldId id="280" r:id="rId82"/>
    <p:sldId id="281" r:id="rId83"/>
    <p:sldId id="282" r:id="rId84"/>
    <p:sldId id="283" r:id="rId85"/>
    <p:sldId id="284" r:id="rId86"/>
    <p:sldId id="285" r:id="rId87"/>
    <p:sldId id="286" r:id="rId88"/>
    <p:sldId id="287" r:id="rId89"/>
    <p:sldId id="288" r:id="rId90"/>
    <p:sldId id="291" r:id="rId91"/>
    <p:sldId id="292" r:id="rId92"/>
    <p:sldId id="293" r:id="rId93"/>
    <p:sldId id="294" r:id="rId94"/>
    <p:sldId id="295" r:id="rId95"/>
    <p:sldId id="299" r:id="rId96"/>
    <p:sldId id="290" r:id="rId97"/>
    <p:sldId id="306" r:id="rId98"/>
    <p:sldId id="304" r:id="rId99"/>
    <p:sldId id="305" r:id="rId100"/>
    <p:sldId id="307" r:id="rId101"/>
    <p:sldId id="361" r:id="rId102"/>
    <p:sldId id="363" r:id="rId103"/>
    <p:sldId id="362" r:id="rId104"/>
    <p:sldId id="365" r:id="rId105"/>
    <p:sldId id="366" r:id="rId106"/>
    <p:sldId id="364" r:id="rId107"/>
    <p:sldId id="367" r:id="rId108"/>
    <p:sldId id="368" r:id="rId109"/>
    <p:sldId id="369" r:id="rId110"/>
    <p:sldId id="483" r:id="rId111"/>
    <p:sldId id="484" r:id="rId112"/>
    <p:sldId id="485" r:id="rId113"/>
    <p:sldId id="486" r:id="rId114"/>
    <p:sldId id="487" r:id="rId115"/>
    <p:sldId id="488" r:id="rId116"/>
    <p:sldId id="489" r:id="rId117"/>
    <p:sldId id="490" r:id="rId118"/>
    <p:sldId id="491" r:id="rId119"/>
    <p:sldId id="492" r:id="rId120"/>
    <p:sldId id="493" r:id="rId121"/>
    <p:sldId id="494" r:id="rId122"/>
    <p:sldId id="495" r:id="rId123"/>
    <p:sldId id="496" r:id="rId124"/>
    <p:sldId id="497" r:id="rId125"/>
    <p:sldId id="498" r:id="rId126"/>
    <p:sldId id="499" r:id="rId127"/>
    <p:sldId id="500" r:id="rId128"/>
    <p:sldId id="501" r:id="rId129"/>
    <p:sldId id="502" r:id="rId130"/>
    <p:sldId id="585" r:id="rId131"/>
    <p:sldId id="503" r:id="rId132"/>
    <p:sldId id="504" r:id="rId133"/>
    <p:sldId id="505" r:id="rId134"/>
    <p:sldId id="506" r:id="rId135"/>
    <p:sldId id="507" r:id="rId136"/>
    <p:sldId id="508" r:id="rId137"/>
    <p:sldId id="509" r:id="rId138"/>
    <p:sldId id="510" r:id="rId139"/>
    <p:sldId id="511" r:id="rId140"/>
    <p:sldId id="512" r:id="rId141"/>
    <p:sldId id="513" r:id="rId142"/>
    <p:sldId id="514" r:id="rId143"/>
    <p:sldId id="515" r:id="rId144"/>
    <p:sldId id="516" r:id="rId145"/>
    <p:sldId id="517" r:id="rId146"/>
    <p:sldId id="518" r:id="rId147"/>
    <p:sldId id="519" r:id="rId148"/>
    <p:sldId id="520" r:id="rId149"/>
    <p:sldId id="521" r:id="rId150"/>
    <p:sldId id="522" r:id="rId151"/>
    <p:sldId id="523" r:id="rId152"/>
    <p:sldId id="524" r:id="rId153"/>
    <p:sldId id="540" r:id="rId154"/>
    <p:sldId id="541" r:id="rId155"/>
    <p:sldId id="542" r:id="rId156"/>
    <p:sldId id="543" r:id="rId157"/>
    <p:sldId id="548" r:id="rId158"/>
    <p:sldId id="588" r:id="rId159"/>
    <p:sldId id="589" r:id="rId160"/>
    <p:sldId id="590" r:id="rId161"/>
    <p:sldId id="551" r:id="rId162"/>
    <p:sldId id="552" r:id="rId163"/>
    <p:sldId id="553" r:id="rId164"/>
    <p:sldId id="554" r:id="rId165"/>
    <p:sldId id="586" r:id="rId166"/>
    <p:sldId id="591" r:id="rId167"/>
    <p:sldId id="533" r:id="rId168"/>
    <p:sldId id="534" r:id="rId169"/>
    <p:sldId id="535" r:id="rId170"/>
    <p:sldId id="536" r:id="rId171"/>
    <p:sldId id="537" r:id="rId172"/>
    <p:sldId id="538" r:id="rId173"/>
    <p:sldId id="592" r:id="rId174"/>
    <p:sldId id="546" r:id="rId175"/>
    <p:sldId id="547" r:id="rId176"/>
    <p:sldId id="466" r:id="rId177"/>
    <p:sldId id="476" r:id="rId178"/>
    <p:sldId id="475" r:id="rId179"/>
    <p:sldId id="474" r:id="rId180"/>
    <p:sldId id="473" r:id="rId181"/>
    <p:sldId id="472" r:id="rId182"/>
    <p:sldId id="471" r:id="rId183"/>
    <p:sldId id="574" r:id="rId184"/>
    <p:sldId id="575" r:id="rId185"/>
    <p:sldId id="470" r:id="rId186"/>
    <p:sldId id="469" r:id="rId187"/>
    <p:sldId id="468" r:id="rId188"/>
    <p:sldId id="467" r:id="rId189"/>
    <p:sldId id="465" r:id="rId190"/>
    <p:sldId id="464" r:id="rId191"/>
    <p:sldId id="380" r:id="rId192"/>
    <p:sldId id="381" r:id="rId193"/>
    <p:sldId id="382" r:id="rId194"/>
    <p:sldId id="383" r:id="rId195"/>
    <p:sldId id="443" r:id="rId196"/>
    <p:sldId id="444" r:id="rId197"/>
    <p:sldId id="445" r:id="rId198"/>
    <p:sldId id="449" r:id="rId199"/>
    <p:sldId id="450" r:id="rId200"/>
    <p:sldId id="451" r:id="rId201"/>
    <p:sldId id="559" r:id="rId202"/>
    <p:sldId id="562" r:id="rId203"/>
    <p:sldId id="576" r:id="rId204"/>
    <p:sldId id="577" r:id="rId205"/>
    <p:sldId id="578" r:id="rId206"/>
    <p:sldId id="563" r:id="rId207"/>
    <p:sldId id="564" r:id="rId208"/>
    <p:sldId id="565" r:id="rId209"/>
    <p:sldId id="566" r:id="rId210"/>
    <p:sldId id="567" r:id="rId211"/>
    <p:sldId id="579" r:id="rId212"/>
    <p:sldId id="580" r:id="rId213"/>
    <p:sldId id="569" r:id="rId214"/>
    <p:sldId id="570" r:id="rId215"/>
    <p:sldId id="601" r:id="rId216"/>
    <p:sldId id="639" r:id="rId217"/>
    <p:sldId id="603" r:id="rId218"/>
    <p:sldId id="604" r:id="rId219"/>
    <p:sldId id="605" r:id="rId220"/>
    <p:sldId id="606" r:id="rId221"/>
    <p:sldId id="607" r:id="rId222"/>
    <p:sldId id="608" r:id="rId223"/>
    <p:sldId id="609" r:id="rId224"/>
    <p:sldId id="611" r:id="rId225"/>
    <p:sldId id="612" r:id="rId226"/>
    <p:sldId id="613" r:id="rId227"/>
    <p:sldId id="614" r:id="rId228"/>
    <p:sldId id="615" r:id="rId229"/>
    <p:sldId id="616" r:id="rId230"/>
    <p:sldId id="617" r:id="rId231"/>
    <p:sldId id="618" r:id="rId232"/>
    <p:sldId id="619" r:id="rId233"/>
    <p:sldId id="620" r:id="rId234"/>
    <p:sldId id="621" r:id="rId235"/>
    <p:sldId id="622" r:id="rId236"/>
    <p:sldId id="623" r:id="rId237"/>
    <p:sldId id="624" r:id="rId238"/>
    <p:sldId id="625" r:id="rId239"/>
    <p:sldId id="626" r:id="rId240"/>
    <p:sldId id="627" r:id="rId241"/>
    <p:sldId id="628" r:id="rId242"/>
    <p:sldId id="629" r:id="rId243"/>
    <p:sldId id="630" r:id="rId244"/>
    <p:sldId id="631" r:id="rId245"/>
    <p:sldId id="632" r:id="rId246"/>
    <p:sldId id="633" r:id="rId247"/>
    <p:sldId id="634" r:id="rId248"/>
    <p:sldId id="636" r:id="rId249"/>
    <p:sldId id="675" r:id="rId250"/>
    <p:sldId id="641" r:id="rId251"/>
    <p:sldId id="642" r:id="rId252"/>
    <p:sldId id="643" r:id="rId253"/>
    <p:sldId id="644" r:id="rId254"/>
    <p:sldId id="646" r:id="rId255"/>
    <p:sldId id="647" r:id="rId256"/>
    <p:sldId id="648" r:id="rId257"/>
    <p:sldId id="649" r:id="rId258"/>
    <p:sldId id="650" r:id="rId259"/>
    <p:sldId id="651" r:id="rId260"/>
    <p:sldId id="652" r:id="rId261"/>
    <p:sldId id="653" r:id="rId262"/>
    <p:sldId id="654" r:id="rId263"/>
    <p:sldId id="656" r:id="rId264"/>
    <p:sldId id="657" r:id="rId265"/>
    <p:sldId id="658" r:id="rId266"/>
    <p:sldId id="659" r:id="rId267"/>
    <p:sldId id="660" r:id="rId268"/>
    <p:sldId id="661" r:id="rId269"/>
    <p:sldId id="662" r:id="rId270"/>
    <p:sldId id="663" r:id="rId271"/>
    <p:sldId id="664" r:id="rId272"/>
    <p:sldId id="665" r:id="rId273"/>
    <p:sldId id="666" r:id="rId274"/>
    <p:sldId id="667" r:id="rId275"/>
    <p:sldId id="668" r:id="rId276"/>
    <p:sldId id="669" r:id="rId277"/>
    <p:sldId id="670" r:id="rId278"/>
    <p:sldId id="671" r:id="rId279"/>
    <p:sldId id="673" r:id="rId280"/>
    <p:sldId id="676" r:id="rId281"/>
    <p:sldId id="677" r:id="rId282"/>
    <p:sldId id="678" r:id="rId283"/>
    <p:sldId id="679" r:id="rId284"/>
  </p:sldIdLst>
  <p:sldSz cx="9144000" cy="6858000" type="screen4x3"/>
  <p:notesSz cx="6858000" cy="9144000"/>
  <p:defaultTextStyle>
    <a:defPPr>
      <a:defRPr lang="it-IT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527" autoAdjust="0"/>
    <p:restoredTop sz="94638" autoAdjust="0"/>
  </p:normalViewPr>
  <p:slideViewPr>
    <p:cSldViewPr>
      <p:cViewPr varScale="1">
        <p:scale>
          <a:sx n="81" d="100"/>
          <a:sy n="81" d="100"/>
        </p:scale>
        <p:origin x="893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66" d="100"/>
        <a:sy n="66" d="100"/>
      </p:scale>
      <p:origin x="0" y="205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63" Type="http://schemas.openxmlformats.org/officeDocument/2006/relationships/slide" Target="slides/slide62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226" Type="http://schemas.openxmlformats.org/officeDocument/2006/relationships/slide" Target="slides/slide225.xml"/><Relationship Id="rId268" Type="http://schemas.openxmlformats.org/officeDocument/2006/relationships/slide" Target="slides/slide267.xml"/><Relationship Id="rId32" Type="http://schemas.openxmlformats.org/officeDocument/2006/relationships/slide" Target="slides/slide31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181" Type="http://schemas.openxmlformats.org/officeDocument/2006/relationships/slide" Target="slides/slide180.xml"/><Relationship Id="rId237" Type="http://schemas.openxmlformats.org/officeDocument/2006/relationships/slide" Target="slides/slide236.xml"/><Relationship Id="rId279" Type="http://schemas.openxmlformats.org/officeDocument/2006/relationships/slide" Target="slides/slide278.xml"/><Relationship Id="rId43" Type="http://schemas.openxmlformats.org/officeDocument/2006/relationships/slide" Target="slides/slide42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48" Type="http://schemas.openxmlformats.org/officeDocument/2006/relationships/slide" Target="slides/slide247.xml"/><Relationship Id="rId269" Type="http://schemas.openxmlformats.org/officeDocument/2006/relationships/slide" Target="slides/slide268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280" Type="http://schemas.openxmlformats.org/officeDocument/2006/relationships/slide" Target="slides/slide279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slide" Target="slides/slide181.xml"/><Relationship Id="rId217" Type="http://schemas.openxmlformats.org/officeDocument/2006/relationships/slide" Target="slides/slide216.xml"/><Relationship Id="rId6" Type="http://schemas.openxmlformats.org/officeDocument/2006/relationships/slide" Target="slides/slide5.xml"/><Relationship Id="rId238" Type="http://schemas.openxmlformats.org/officeDocument/2006/relationships/slide" Target="slides/slide237.xml"/><Relationship Id="rId259" Type="http://schemas.openxmlformats.org/officeDocument/2006/relationships/slide" Target="slides/slide258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270" Type="http://schemas.openxmlformats.org/officeDocument/2006/relationships/slide" Target="slides/slide269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7" Type="http://schemas.openxmlformats.org/officeDocument/2006/relationships/slide" Target="slides/slide206.xml"/><Relationship Id="rId228" Type="http://schemas.openxmlformats.org/officeDocument/2006/relationships/slide" Target="slides/slide227.xml"/><Relationship Id="rId249" Type="http://schemas.openxmlformats.org/officeDocument/2006/relationships/slide" Target="slides/slide248.xml"/><Relationship Id="rId13" Type="http://schemas.openxmlformats.org/officeDocument/2006/relationships/slide" Target="slides/slide12.xml"/><Relationship Id="rId109" Type="http://schemas.openxmlformats.org/officeDocument/2006/relationships/slide" Target="slides/slide108.xml"/><Relationship Id="rId260" Type="http://schemas.openxmlformats.org/officeDocument/2006/relationships/slide" Target="slides/slide259.xml"/><Relationship Id="rId281" Type="http://schemas.openxmlformats.org/officeDocument/2006/relationships/slide" Target="slides/slide280.xml"/><Relationship Id="rId34" Type="http://schemas.openxmlformats.org/officeDocument/2006/relationships/slide" Target="slides/slide33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20" Type="http://schemas.openxmlformats.org/officeDocument/2006/relationships/slide" Target="slides/slide119.xml"/><Relationship Id="rId141" Type="http://schemas.openxmlformats.org/officeDocument/2006/relationships/slide" Target="slides/slide140.xml"/><Relationship Id="rId7" Type="http://schemas.openxmlformats.org/officeDocument/2006/relationships/slide" Target="slides/slide6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8" Type="http://schemas.openxmlformats.org/officeDocument/2006/relationships/slide" Target="slides/slide217.xml"/><Relationship Id="rId239" Type="http://schemas.openxmlformats.org/officeDocument/2006/relationships/slide" Target="slides/slide238.xml"/><Relationship Id="rId250" Type="http://schemas.openxmlformats.org/officeDocument/2006/relationships/slide" Target="slides/slide249.xml"/><Relationship Id="rId271" Type="http://schemas.openxmlformats.org/officeDocument/2006/relationships/slide" Target="slides/slide270.xml"/><Relationship Id="rId24" Type="http://schemas.openxmlformats.org/officeDocument/2006/relationships/slide" Target="slides/slide23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31" Type="http://schemas.openxmlformats.org/officeDocument/2006/relationships/slide" Target="slides/slide130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240" Type="http://schemas.openxmlformats.org/officeDocument/2006/relationships/slide" Target="slides/slide239.xml"/><Relationship Id="rId261" Type="http://schemas.openxmlformats.org/officeDocument/2006/relationships/slide" Target="slides/slide260.xml"/><Relationship Id="rId14" Type="http://schemas.openxmlformats.org/officeDocument/2006/relationships/slide" Target="slides/slide13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282" Type="http://schemas.openxmlformats.org/officeDocument/2006/relationships/slide" Target="slides/slide281.xml"/><Relationship Id="rId8" Type="http://schemas.openxmlformats.org/officeDocument/2006/relationships/slide" Target="slides/slide7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219" Type="http://schemas.openxmlformats.org/officeDocument/2006/relationships/slide" Target="slides/slide218.xml"/><Relationship Id="rId230" Type="http://schemas.openxmlformats.org/officeDocument/2006/relationships/slide" Target="slides/slide229.xml"/><Relationship Id="rId251" Type="http://schemas.openxmlformats.org/officeDocument/2006/relationships/slide" Target="slides/slide250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72" Type="http://schemas.openxmlformats.org/officeDocument/2006/relationships/slide" Target="slides/slide271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220" Type="http://schemas.openxmlformats.org/officeDocument/2006/relationships/slide" Target="slides/slide219.xml"/><Relationship Id="rId241" Type="http://schemas.openxmlformats.org/officeDocument/2006/relationships/slide" Target="slides/slide24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262" Type="http://schemas.openxmlformats.org/officeDocument/2006/relationships/slide" Target="slides/slide261.xml"/><Relationship Id="rId283" Type="http://schemas.openxmlformats.org/officeDocument/2006/relationships/slide" Target="slides/slide282.xml"/><Relationship Id="rId78" Type="http://schemas.openxmlformats.org/officeDocument/2006/relationships/slide" Target="slides/slide77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64" Type="http://schemas.openxmlformats.org/officeDocument/2006/relationships/slide" Target="slides/slide163.xml"/><Relationship Id="rId185" Type="http://schemas.openxmlformats.org/officeDocument/2006/relationships/slide" Target="slides/slide184.xml"/><Relationship Id="rId9" Type="http://schemas.openxmlformats.org/officeDocument/2006/relationships/slide" Target="slides/slide8.xml"/><Relationship Id="rId210" Type="http://schemas.openxmlformats.org/officeDocument/2006/relationships/slide" Target="slides/slide209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252" Type="http://schemas.openxmlformats.org/officeDocument/2006/relationships/slide" Target="slides/slide251.xml"/><Relationship Id="rId273" Type="http://schemas.openxmlformats.org/officeDocument/2006/relationships/slide" Target="slides/slide272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slide" Target="slides/slide241.xml"/><Relationship Id="rId263" Type="http://schemas.openxmlformats.org/officeDocument/2006/relationships/slide" Target="slides/slide262.xml"/><Relationship Id="rId284" Type="http://schemas.openxmlformats.org/officeDocument/2006/relationships/slide" Target="slides/slide283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53" Type="http://schemas.openxmlformats.org/officeDocument/2006/relationships/slide" Target="slides/slide252.xml"/><Relationship Id="rId274" Type="http://schemas.openxmlformats.org/officeDocument/2006/relationships/slide" Target="slides/slide273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slide" Target="slides/slide242.xml"/><Relationship Id="rId264" Type="http://schemas.openxmlformats.org/officeDocument/2006/relationships/slide" Target="slides/slide263.xml"/><Relationship Id="rId285" Type="http://schemas.openxmlformats.org/officeDocument/2006/relationships/notesMaster" Target="notesMasters/notesMaster1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54" Type="http://schemas.openxmlformats.org/officeDocument/2006/relationships/slide" Target="slides/slide253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275" Type="http://schemas.openxmlformats.org/officeDocument/2006/relationships/slide" Target="slides/slide274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202" Type="http://schemas.openxmlformats.org/officeDocument/2006/relationships/slide" Target="slides/slide201.xml"/><Relationship Id="rId223" Type="http://schemas.openxmlformats.org/officeDocument/2006/relationships/slide" Target="slides/slide222.xml"/><Relationship Id="rId244" Type="http://schemas.openxmlformats.org/officeDocument/2006/relationships/slide" Target="slides/slide243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265" Type="http://schemas.openxmlformats.org/officeDocument/2006/relationships/slide" Target="slides/slide264.xml"/><Relationship Id="rId286" Type="http://schemas.openxmlformats.org/officeDocument/2006/relationships/presProps" Target="presProps.xml"/><Relationship Id="rId50" Type="http://schemas.openxmlformats.org/officeDocument/2006/relationships/slide" Target="slides/slide49.xml"/><Relationship Id="rId104" Type="http://schemas.openxmlformats.org/officeDocument/2006/relationships/slide" Target="slides/slide103.xml"/><Relationship Id="rId125" Type="http://schemas.openxmlformats.org/officeDocument/2006/relationships/slide" Target="slides/slide124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13" Type="http://schemas.openxmlformats.org/officeDocument/2006/relationships/slide" Target="slides/slide212.xml"/><Relationship Id="rId234" Type="http://schemas.openxmlformats.org/officeDocument/2006/relationships/slide" Target="slides/slide233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55" Type="http://schemas.openxmlformats.org/officeDocument/2006/relationships/slide" Target="slides/slide254.xml"/><Relationship Id="rId276" Type="http://schemas.openxmlformats.org/officeDocument/2006/relationships/slide" Target="slides/slide275.xml"/><Relationship Id="rId40" Type="http://schemas.openxmlformats.org/officeDocument/2006/relationships/slide" Target="slides/slide39.xml"/><Relationship Id="rId115" Type="http://schemas.openxmlformats.org/officeDocument/2006/relationships/slide" Target="slides/slide114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5" Type="http://schemas.openxmlformats.org/officeDocument/2006/relationships/slide" Target="slides/slide244.xml"/><Relationship Id="rId266" Type="http://schemas.openxmlformats.org/officeDocument/2006/relationships/slide" Target="slides/slide265.xml"/><Relationship Id="rId287" Type="http://schemas.openxmlformats.org/officeDocument/2006/relationships/viewProps" Target="viewProps.xml"/><Relationship Id="rId30" Type="http://schemas.openxmlformats.org/officeDocument/2006/relationships/slide" Target="slides/slide2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189" Type="http://schemas.openxmlformats.org/officeDocument/2006/relationships/slide" Target="slides/slide18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5" Type="http://schemas.openxmlformats.org/officeDocument/2006/relationships/slide" Target="slides/slide234.xml"/><Relationship Id="rId256" Type="http://schemas.openxmlformats.org/officeDocument/2006/relationships/slide" Target="slides/slide255.xml"/><Relationship Id="rId277" Type="http://schemas.openxmlformats.org/officeDocument/2006/relationships/slide" Target="slides/slide27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179" Type="http://schemas.openxmlformats.org/officeDocument/2006/relationships/slide" Target="slides/slide17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5" Type="http://schemas.openxmlformats.org/officeDocument/2006/relationships/slide" Target="slides/slide224.xml"/><Relationship Id="rId246" Type="http://schemas.openxmlformats.org/officeDocument/2006/relationships/slide" Target="slides/slide245.xml"/><Relationship Id="rId267" Type="http://schemas.openxmlformats.org/officeDocument/2006/relationships/slide" Target="slides/slide266.xml"/><Relationship Id="rId288" Type="http://schemas.openxmlformats.org/officeDocument/2006/relationships/theme" Target="theme/theme1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94" Type="http://schemas.openxmlformats.org/officeDocument/2006/relationships/slide" Target="slides/slide93.xml"/><Relationship Id="rId148" Type="http://schemas.openxmlformats.org/officeDocument/2006/relationships/slide" Target="slides/slide147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180" Type="http://schemas.openxmlformats.org/officeDocument/2006/relationships/slide" Target="slides/slide17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57" Type="http://schemas.openxmlformats.org/officeDocument/2006/relationships/slide" Target="slides/slide256.xml"/><Relationship Id="rId278" Type="http://schemas.openxmlformats.org/officeDocument/2006/relationships/slide" Target="slides/slide277.xml"/><Relationship Id="rId42" Type="http://schemas.openxmlformats.org/officeDocument/2006/relationships/slide" Target="slides/slide41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47" Type="http://schemas.openxmlformats.org/officeDocument/2006/relationships/slide" Target="slides/slide246.xml"/><Relationship Id="rId107" Type="http://schemas.openxmlformats.org/officeDocument/2006/relationships/slide" Target="slides/slide106.xml"/><Relationship Id="rId289" Type="http://schemas.openxmlformats.org/officeDocument/2006/relationships/tableStyles" Target="tableStyles.xml"/><Relationship Id="rId11" Type="http://schemas.openxmlformats.org/officeDocument/2006/relationships/slide" Target="slides/slide10.xml"/><Relationship Id="rId53" Type="http://schemas.openxmlformats.org/officeDocument/2006/relationships/slide" Target="slides/slide52.xml"/><Relationship Id="rId149" Type="http://schemas.openxmlformats.org/officeDocument/2006/relationships/slide" Target="slides/slide148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216" Type="http://schemas.openxmlformats.org/officeDocument/2006/relationships/slide" Target="slides/slide215.xml"/><Relationship Id="rId258" Type="http://schemas.openxmlformats.org/officeDocument/2006/relationships/slide" Target="slides/slide257.xml"/><Relationship Id="rId22" Type="http://schemas.openxmlformats.org/officeDocument/2006/relationships/slide" Target="slides/slide21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71" Type="http://schemas.openxmlformats.org/officeDocument/2006/relationships/slide" Target="slides/slide170.xml"/><Relationship Id="rId227" Type="http://schemas.openxmlformats.org/officeDocument/2006/relationships/slide" Target="slides/slide22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6955F58-3F3A-45BE-B579-35A2BBDEFE01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it-IT" noProof="0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 noProof="0"/>
              <a:t>Fare clic per modificare stili del testo dello schema</a:t>
            </a:r>
          </a:p>
          <a:p>
            <a:pPr lvl="1"/>
            <a:r>
              <a:rPr lang="it-IT" noProof="0"/>
              <a:t>Secondo livello</a:t>
            </a:r>
          </a:p>
          <a:p>
            <a:pPr lvl="2"/>
            <a:r>
              <a:rPr lang="it-IT" noProof="0"/>
              <a:t>Terzo livello</a:t>
            </a:r>
          </a:p>
          <a:p>
            <a:pPr lvl="3"/>
            <a:r>
              <a:rPr lang="it-IT" noProof="0"/>
              <a:t>Quarto livello</a:t>
            </a:r>
          </a:p>
          <a:p>
            <a:pPr lvl="4"/>
            <a:r>
              <a:rPr lang="it-IT" noProof="0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954C285-D2B4-42EB-9159-F9F3014CB498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4" name="Segnaposto immagine diapositiva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4915" name="Segnaposto note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3F45A87-E096-42CF-9A61-AC0D71DAE34D}" type="slidenum">
              <a:rPr lang="it-IT" smtClean="0"/>
              <a:pPr>
                <a:defRPr/>
              </a:pPr>
              <a:t>3</a:t>
            </a:fld>
            <a:endParaRPr lang="it-IT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938" name="Segnaposto immagine diapositiva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5939" name="Segnaposto note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C7DE4D5-6418-433C-9C3A-A2D9489BAA71}" type="slidenum">
              <a:rPr lang="it-IT" smtClean="0"/>
              <a:pPr>
                <a:defRPr/>
              </a:pPr>
              <a:t>5</a:t>
            </a:fld>
            <a:endParaRPr lang="it-IT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3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Connettore 1 4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e 5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Sottotitolo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it-IT"/>
              <a:t>Fare clic per modificare lo stile del sottotitolo dello schema</a:t>
            </a:r>
            <a:endParaRPr lang="en-US"/>
          </a:p>
        </p:txBody>
      </p:sp>
      <p:sp>
        <p:nvSpPr>
          <p:cNvPr id="28" name="Titolo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7" name="Segnaposto data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454E3-8A72-48C1-9748-292104DB8BF1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8" name="Segnaposto numero diapositiva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D1F12-08EE-4A52-B8B2-8393DC36A399}" type="slidenum">
              <a:rPr lang="it-IT"/>
              <a:pPr>
                <a:defRPr/>
              </a:pPr>
              <a:t>‹N›</a:t>
            </a:fld>
            <a:endParaRPr lang="it-IT"/>
          </a:p>
        </p:txBody>
      </p:sp>
      <p:sp>
        <p:nvSpPr>
          <p:cNvPr id="10" name="Segnaposto piè di pagina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egnaposto contenuto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17" name="Titolo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4" name="Segnaposto data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3093A-0D35-4CDA-BD71-3449C502B2AE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5" name="Segnaposto piè di pagina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egnaposto numero diapositiva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1A280-F57B-42A6-B210-3C5D2E57421D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nettore 1 3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D95BA-60B8-495C-B59E-39DAB2A2E1AD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6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05637-6024-4B7A-8570-12DB5D969673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11" name="Segnaposto contenuto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13" name="Segnaposto contenuto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5" name="Segnaposto data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1E2A1-D7E9-4EE5-B561-F2D3FFE75DAD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6" name="Segnaposto piè di pagina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BCBAC-78C4-4F74-A86C-90B3AB0B3845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Connettore 1 6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nettore 1 7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32" name="Segnaposto contenuto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34" name="Segnaposto contenuto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12" name="Segnaposto testo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9" name="Segnaposto numero diapositiva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6B2CF-55F9-429E-B432-A3945BA0ACB7}" type="slidenum">
              <a:rPr lang="it-IT"/>
              <a:pPr>
                <a:defRPr/>
              </a:pPr>
              <a:t>‹N›</a:t>
            </a:fld>
            <a:endParaRPr lang="it-IT"/>
          </a:p>
        </p:txBody>
      </p:sp>
      <p:sp>
        <p:nvSpPr>
          <p:cNvPr id="10" name="Segnaposto piè di pa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11" name="Segnaposto data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32A1A-0B37-43BE-AB46-C6EC592D4F50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egnaposto data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C9DA8-C928-4442-847D-58B140B2AF27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4" name="Segnaposto piè di pagina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5" name="Segnaposto numero diapositiva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9ECE1-BFC6-49CB-A542-97A4C1DED1E5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FF5B5-DB2D-45BB-A9C3-753BC1771F80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3" name="Segnaposto piè di pagina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4" name="Segnaposto numero diapositiva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52823-4BA0-4B28-A557-C01147F900D8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egnaposto contenuto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3" name="Segnaposto testo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31" name="Titolo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5" name="Segnaposto data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0D8D4-A393-42D1-84AB-B59A174BAEDE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6" name="Segnaposto piè di pagina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A73DF-514E-4D0E-BC56-39581B640CCD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 noProof="0"/>
              <a:t>Fare clic sull'icona per inserire un'immagine</a:t>
            </a:r>
            <a:endParaRPr lang="en-US" noProof="0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F0822-F988-4AF6-A03F-08A60998E44D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6" name="Segnaposto piè di pagina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7" name="Segnaposto numero diapositiva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90E9F-8E93-40FB-A3DD-F123534D2DFA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Segnaposto data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A519F-3B19-41B5-82FB-663EEFBDCB10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5" name="Segnaposto piè di pagina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egnaposto numero diapositiva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3A4ED-3F29-4AF0-AB93-83563C9C3005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  <a:endParaRPr lang="en-US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4" name="Segnaposto data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5F1F5-6C0F-4701-B0A5-28E89B6936E0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5" name="Segnaposto piè di pagina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6" name="Segnaposto numero diapositiva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B5D56-E117-48A1-8930-BBEFC77A686D}" type="slidenum">
              <a:rPr lang="it-IT"/>
              <a:pPr>
                <a:defRPr/>
              </a:pPr>
              <a:t>‹N›</a:t>
            </a:fld>
            <a:endParaRPr lang="it-IT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Segnaposto testo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/>
          </a:p>
        </p:txBody>
      </p:sp>
      <p:sp>
        <p:nvSpPr>
          <p:cNvPr id="24" name="Segnaposto data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922DC93-ECCF-4911-851C-16A38E1CB64A}" type="datetimeFigureOut">
              <a:rPr lang="it-IT"/>
              <a:pPr>
                <a:defRPr/>
              </a:pPr>
              <a:t>09/11/2023</a:t>
            </a:fld>
            <a:endParaRPr lang="it-IT"/>
          </a:p>
        </p:txBody>
      </p:sp>
      <p:sp>
        <p:nvSpPr>
          <p:cNvPr id="10" name="Segnaposto piè di pagina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it-IT"/>
          </a:p>
        </p:txBody>
      </p:sp>
      <p:sp>
        <p:nvSpPr>
          <p:cNvPr id="22" name="Segnaposto numero diapositiva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E63F8AA-14BD-4CD1-870A-EDDFA7470065}" type="slidenum">
              <a:rPr lang="it-IT"/>
              <a:pPr>
                <a:defRPr/>
              </a:pPr>
              <a:t>‹N›</a:t>
            </a:fld>
            <a:endParaRPr lang="it-IT"/>
          </a:p>
        </p:txBody>
      </p:sp>
      <p:sp>
        <p:nvSpPr>
          <p:cNvPr id="5" name="Segnaposto titolo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it-IT"/>
              <a:t>Fare clic per modificare lo stile del titolo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3" r:id="rId1"/>
    <p:sldLayoutId id="2147483915" r:id="rId2"/>
    <p:sldLayoutId id="2147483924" r:id="rId3"/>
    <p:sldLayoutId id="2147483916" r:id="rId4"/>
    <p:sldLayoutId id="2147483925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</p:sldLayoutIdLst>
  <p:transition>
    <p:dissolv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6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png"/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2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2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4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2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2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2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2.xml"/></Relationships>
</file>

<file path=ppt/slides/_rels/slide1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2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2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2.xml"/></Relationships>
</file>

<file path=ppt/slides/_rels/slide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2.xml"/></Relationships>
</file>

<file path=ppt/slides/_rels/slide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2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2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2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2.xml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2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jpeg"/><Relationship Id="rId1" Type="http://schemas.openxmlformats.org/officeDocument/2006/relationships/slideLayout" Target="../slideLayouts/slideLayout2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2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2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2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2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2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2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2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2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2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2.xml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2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2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2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2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2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2.xml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2.xml"/></Relationships>
</file>

<file path=ppt/slides/_rels/slide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2.xml"/></Relationships>
</file>

<file path=ppt/slides/_rels/slide2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2.xml"/></Relationships>
</file>

<file path=ppt/slides/_rels/slide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2.xml"/></Relationships>
</file>

<file path=ppt/slides/_rels/slide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2.xml"/></Relationships>
</file>

<file path=ppt/slides/_rels/slide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jpeg"/><Relationship Id="rId1" Type="http://schemas.openxmlformats.org/officeDocument/2006/relationships/slideLayout" Target="../slideLayouts/slideLayout2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2.xml"/></Relationships>
</file>

<file path=ppt/slides/_rels/slide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3.jpeg"/><Relationship Id="rId1" Type="http://schemas.openxmlformats.org/officeDocument/2006/relationships/slideLayout" Target="../slideLayouts/slideLayout2.xml"/></Relationships>
</file>

<file path=ppt/slides/_rels/slide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2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2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2.xml"/></Relationships>
</file>

<file path=ppt/slides/_rels/slide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2.xml"/></Relationships>
</file>

<file path=ppt/slides/_rels/slide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2.xml"/></Relationships>
</file>

<file path=ppt/slides/_rels/slide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jpeg"/><Relationship Id="rId1" Type="http://schemas.openxmlformats.org/officeDocument/2006/relationships/slideLayout" Target="../slideLayouts/slideLayout2.xml"/></Relationships>
</file>

<file path=ppt/slides/_rels/slide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2.xml"/></Relationships>
</file>

<file path=ppt/slides/_rels/slide2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2.xml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2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jpeg"/><Relationship Id="rId1" Type="http://schemas.openxmlformats.org/officeDocument/2006/relationships/slideLayout" Target="../slideLayouts/slideLayout2.xml"/></Relationships>
</file>

<file path=ppt/slides/_rels/slide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2.xml"/></Relationships>
</file>

<file path=ppt/slides/_rels/slide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3.jpeg"/><Relationship Id="rId1" Type="http://schemas.openxmlformats.org/officeDocument/2006/relationships/slideLayout" Target="../slideLayouts/slideLayout2.xml"/></Relationships>
</file>

<file path=ppt/slides/_rels/slide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2.xml"/></Relationships>
</file>

<file path=ppt/slides/_rels/slide2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jpeg"/><Relationship Id="rId2" Type="http://schemas.openxmlformats.org/officeDocument/2006/relationships/image" Target="../media/image215.jpeg"/><Relationship Id="rId1" Type="http://schemas.openxmlformats.org/officeDocument/2006/relationships/slideLayout" Target="../slideLayouts/slideLayout2.xml"/></Relationships>
</file>

<file path=ppt/slides/_rels/slide2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2" Type="http://schemas.openxmlformats.org/officeDocument/2006/relationships/image" Target="../media/image217.jpeg"/><Relationship Id="rId1" Type="http://schemas.openxmlformats.org/officeDocument/2006/relationships/slideLayout" Target="../slideLayouts/slideLayout2.xml"/></Relationships>
</file>

<file path=ppt/slides/_rels/slide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7.jpeg"/><Relationship Id="rId1" Type="http://schemas.openxmlformats.org/officeDocument/2006/relationships/slideLayout" Target="../slideLayouts/slideLayout2.xml"/></Relationships>
</file>

<file path=ppt/slides/_rels/slide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9.jpeg"/><Relationship Id="rId1" Type="http://schemas.openxmlformats.org/officeDocument/2006/relationships/slideLayout" Target="../slideLayouts/slideLayout2.xml"/></Relationships>
</file>

<file path=ppt/slides/_rels/slide2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2.xml"/></Relationships>
</file>

<file path=ppt/slides/_rels/slide2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2.xml"/></Relationships>
</file>

<file path=ppt/slides/_rels/slide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2.xml"/></Relationships>
</file>

<file path=ppt/slides/_rels/slide2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jpeg"/><Relationship Id="rId1" Type="http://schemas.openxmlformats.org/officeDocument/2006/relationships/slideLayout" Target="../slideLayouts/slideLayout2.xml"/></Relationships>
</file>

<file path=ppt/slides/_rels/slide2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2.xml"/></Relationships>
</file>

<file path=ppt/slides/_rels/slide2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jpeg"/><Relationship Id="rId2" Type="http://schemas.openxmlformats.org/officeDocument/2006/relationships/image" Target="../media/image2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7.jpeg"/></Relationships>
</file>

<file path=ppt/slides/_rels/slide2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jpeg"/><Relationship Id="rId2" Type="http://schemas.openxmlformats.org/officeDocument/2006/relationships/image" Target="../media/image228.jpeg"/><Relationship Id="rId1" Type="http://schemas.openxmlformats.org/officeDocument/2006/relationships/slideLayout" Target="../slideLayouts/slideLayout2.xml"/></Relationships>
</file>

<file path=ppt/slides/_rels/slide2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2.xml"/></Relationships>
</file>

<file path=ppt/slides/_rels/slide2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jpeg"/><Relationship Id="rId1" Type="http://schemas.openxmlformats.org/officeDocument/2006/relationships/slideLayout" Target="../slideLayouts/slideLayout2.xml"/></Relationships>
</file>

<file path=ppt/slides/_rels/slide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2.xml"/></Relationships>
</file>

<file path=ppt/slides/_rels/slide2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jpeg"/><Relationship Id="rId2" Type="http://schemas.openxmlformats.org/officeDocument/2006/relationships/image" Target="../media/image2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5.jpeg"/></Relationships>
</file>

<file path=ppt/slides/_rels/slide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2.xml"/></Relationships>
</file>

<file path=ppt/slides/_rels/slide2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2.xml"/></Relationships>
</file>

<file path=ppt/slides/_rels/slide2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2.xml"/></Relationships>
</file>

<file path=ppt/slides/_rels/slide2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9.jpeg"/><Relationship Id="rId1" Type="http://schemas.openxmlformats.org/officeDocument/2006/relationships/slideLayout" Target="../slideLayouts/slideLayout2.xml"/></Relationships>
</file>

<file path=ppt/slides/_rels/slide2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jpeg"/><Relationship Id="rId2" Type="http://schemas.openxmlformats.org/officeDocument/2006/relationships/image" Target="../media/image240.jpeg"/><Relationship Id="rId1" Type="http://schemas.openxmlformats.org/officeDocument/2006/relationships/slideLayout" Target="../slideLayouts/slideLayout2.xml"/></Relationships>
</file>

<file path=ppt/slides/_rels/slide2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2.xml"/></Relationships>
</file>

<file path=ppt/slides/_rels/slide2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jpeg"/><Relationship Id="rId2" Type="http://schemas.openxmlformats.org/officeDocument/2006/relationships/image" Target="../media/image243.jpeg"/><Relationship Id="rId1" Type="http://schemas.openxmlformats.org/officeDocument/2006/relationships/slideLayout" Target="../slideLayouts/slideLayout2.xml"/></Relationships>
</file>

<file path=ppt/slides/_rels/slide2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5.jpeg"/><Relationship Id="rId1" Type="http://schemas.openxmlformats.org/officeDocument/2006/relationships/slideLayout" Target="../slideLayouts/slideLayout2.xml"/></Relationships>
</file>

<file path=ppt/slides/_rels/slide2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6.jpeg"/><Relationship Id="rId1" Type="http://schemas.openxmlformats.org/officeDocument/2006/relationships/slideLayout" Target="../slideLayouts/slideLayout2.xml"/></Relationships>
</file>

<file path=ppt/slides/_rels/slide2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7.jpeg"/><Relationship Id="rId1" Type="http://schemas.openxmlformats.org/officeDocument/2006/relationships/slideLayout" Target="../slideLayouts/slideLayout2.xml"/></Relationships>
</file>

<file path=ppt/slides/_rels/slide2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jpeg"/><Relationship Id="rId2" Type="http://schemas.openxmlformats.org/officeDocument/2006/relationships/image" Target="../media/image248.jpeg"/><Relationship Id="rId1" Type="http://schemas.openxmlformats.org/officeDocument/2006/relationships/slideLayout" Target="../slideLayouts/slideLayout2.xml"/></Relationships>
</file>

<file path=ppt/slides/_rels/slide2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0.jpeg"/><Relationship Id="rId1" Type="http://schemas.openxmlformats.org/officeDocument/2006/relationships/slideLayout" Target="../slideLayouts/slideLayout2.xml"/></Relationships>
</file>

<file path=ppt/slides/_rels/slide2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1.jpeg"/><Relationship Id="rId1" Type="http://schemas.openxmlformats.org/officeDocument/2006/relationships/slideLayout" Target="../slideLayouts/slideLayout2.xml"/></Relationships>
</file>

<file path=ppt/slides/_rels/slide2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jpeg"/><Relationship Id="rId2" Type="http://schemas.openxmlformats.org/officeDocument/2006/relationships/image" Target="../media/image25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4.jpeg"/></Relationships>
</file>

<file path=ppt/slides/_rels/slide2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5.jpeg"/><Relationship Id="rId1" Type="http://schemas.openxmlformats.org/officeDocument/2006/relationships/slideLayout" Target="../slideLayouts/slideLayout2.xml"/></Relationships>
</file>

<file path=ppt/slides/_rels/slide2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6.jpeg"/><Relationship Id="rId1" Type="http://schemas.openxmlformats.org/officeDocument/2006/relationships/slideLayout" Target="../slideLayouts/slideLayout2.xml"/></Relationships>
</file>

<file path=ppt/slides/_rels/slide2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7.jpeg"/><Relationship Id="rId1" Type="http://schemas.openxmlformats.org/officeDocument/2006/relationships/slideLayout" Target="../slideLayouts/slideLayout2.xml"/></Relationships>
</file>

<file path=ppt/slides/_rels/slide2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8.jpeg"/><Relationship Id="rId1" Type="http://schemas.openxmlformats.org/officeDocument/2006/relationships/slideLayout" Target="../slideLayouts/slideLayout2.xml"/></Relationships>
</file>

<file path=ppt/slides/_rels/slide2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9.jpeg"/><Relationship Id="rId1" Type="http://schemas.openxmlformats.org/officeDocument/2006/relationships/slideLayout" Target="../slideLayouts/slideLayout2.xml"/></Relationships>
</file>

<file path=ppt/slides/_rels/slide2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0.jpeg"/><Relationship Id="rId1" Type="http://schemas.openxmlformats.org/officeDocument/2006/relationships/slideLayout" Target="../slideLayouts/slideLayout2.xml"/></Relationships>
</file>

<file path=ppt/slides/_rels/slide2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1.jpeg"/><Relationship Id="rId2" Type="http://schemas.openxmlformats.org/officeDocument/2006/relationships/image" Target="../media/image260.jpeg"/><Relationship Id="rId1" Type="http://schemas.openxmlformats.org/officeDocument/2006/relationships/slideLayout" Target="../slideLayouts/slideLayout2.xml"/></Relationships>
</file>

<file path=ppt/slides/_rels/slide2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2.jpeg"/><Relationship Id="rId1" Type="http://schemas.openxmlformats.org/officeDocument/2006/relationships/slideLayout" Target="../slideLayouts/slideLayout2.xml"/></Relationships>
</file>

<file path=ppt/slides/_rels/slide2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3.jpeg"/><Relationship Id="rId1" Type="http://schemas.openxmlformats.org/officeDocument/2006/relationships/slideLayout" Target="../slideLayouts/slideLayout2.xml"/></Relationships>
</file>

<file path=ppt/slides/_rels/slide2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3.jpeg"/><Relationship Id="rId1" Type="http://schemas.openxmlformats.org/officeDocument/2006/relationships/slideLayout" Target="../slideLayouts/slideLayout2.xml"/></Relationships>
</file>

<file path=ppt/slides/_rels/slide2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3.jpeg"/><Relationship Id="rId1" Type="http://schemas.openxmlformats.org/officeDocument/2006/relationships/slideLayout" Target="../slideLayouts/slideLayout2.xml"/></Relationships>
</file>

<file path=ppt/slides/_rels/slide2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4.jpeg"/><Relationship Id="rId1" Type="http://schemas.openxmlformats.org/officeDocument/2006/relationships/slideLayout" Target="../slideLayouts/slideLayout2.xml"/></Relationships>
</file>

<file path=ppt/slides/_rels/slide2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5.jpeg"/><Relationship Id="rId1" Type="http://schemas.openxmlformats.org/officeDocument/2006/relationships/slideLayout" Target="../slideLayouts/slideLayout2.xml"/></Relationships>
</file>

<file path=ppt/slides/_rels/slide2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6.jpeg"/><Relationship Id="rId1" Type="http://schemas.openxmlformats.org/officeDocument/2006/relationships/slideLayout" Target="../slideLayouts/slideLayout2.xml"/></Relationships>
</file>

<file path=ppt/slides/_rels/slide2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7.jpeg"/><Relationship Id="rId1" Type="http://schemas.openxmlformats.org/officeDocument/2006/relationships/slideLayout" Target="../slideLayouts/slideLayout2.xml"/></Relationships>
</file>

<file path=ppt/slides/_rels/slide2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9.jpeg"/><Relationship Id="rId2" Type="http://schemas.openxmlformats.org/officeDocument/2006/relationships/image" Target="../media/image26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0.jpeg"/></Relationships>
</file>

<file path=ppt/slides/_rels/slide2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1.jpeg"/><Relationship Id="rId1" Type="http://schemas.openxmlformats.org/officeDocument/2006/relationships/slideLayout" Target="../slideLayouts/slideLayout2.xml"/></Relationships>
</file>

<file path=ppt/slides/_rels/slide2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2.jpeg"/><Relationship Id="rId1" Type="http://schemas.openxmlformats.org/officeDocument/2006/relationships/slideLayout" Target="../slideLayouts/slideLayout2.xml"/></Relationships>
</file>

<file path=ppt/slides/_rels/slide2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3.jpeg"/><Relationship Id="rId1" Type="http://schemas.openxmlformats.org/officeDocument/2006/relationships/slideLayout" Target="../slideLayouts/slideLayout2.xml"/></Relationships>
</file>

<file path=ppt/slides/_rels/slide2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4.jpeg"/><Relationship Id="rId1" Type="http://schemas.openxmlformats.org/officeDocument/2006/relationships/slideLayout" Target="../slideLayouts/slideLayout2.xml"/></Relationships>
</file>

<file path=ppt/slides/_rels/slide2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5.jpeg"/><Relationship Id="rId1" Type="http://schemas.openxmlformats.org/officeDocument/2006/relationships/slideLayout" Target="../slideLayouts/slideLayout2.xml"/></Relationships>
</file>

<file path=ppt/slides/_rels/slide2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6.jpeg"/><Relationship Id="rId1" Type="http://schemas.openxmlformats.org/officeDocument/2006/relationships/slideLayout" Target="../slideLayouts/slideLayout2.xml"/></Relationships>
</file>

<file path=ppt/slides/_rels/slide2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2.xml"/></Relationships>
</file>

<file path=ppt/slides/_rels/slide2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8.jpeg"/><Relationship Id="rId1" Type="http://schemas.openxmlformats.org/officeDocument/2006/relationships/slideLayout" Target="../slideLayouts/slideLayout2.xml"/></Relationships>
</file>

<file path=ppt/slides/_rels/slide2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9.jpeg"/><Relationship Id="rId1" Type="http://schemas.openxmlformats.org/officeDocument/2006/relationships/slideLayout" Target="../slideLayouts/slideLayout2.xml"/></Relationships>
</file>

<file path=ppt/slides/_rels/slide2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jpeg"/><Relationship Id="rId1" Type="http://schemas.openxmlformats.org/officeDocument/2006/relationships/slideLayout" Target="../slideLayouts/slideLayout2.xml"/></Relationships>
</file>

<file path=ppt/slides/_rels/slide2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1.jpeg"/><Relationship Id="rId1" Type="http://schemas.openxmlformats.org/officeDocument/2006/relationships/slideLayout" Target="../slideLayouts/slideLayout2.xml"/></Relationships>
</file>

<file path=ppt/slides/_rels/slide2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2.jpeg"/><Relationship Id="rId1" Type="http://schemas.openxmlformats.org/officeDocument/2006/relationships/slideLayout" Target="../slideLayouts/slideLayout2.xml"/></Relationships>
</file>

<file path=ppt/slides/_rels/slide2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3.jpeg"/><Relationship Id="rId1" Type="http://schemas.openxmlformats.org/officeDocument/2006/relationships/slideLayout" Target="../slideLayouts/slideLayout2.xml"/></Relationships>
</file>

<file path=ppt/slides/_rels/slide2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4.jpeg"/><Relationship Id="rId1" Type="http://schemas.openxmlformats.org/officeDocument/2006/relationships/slideLayout" Target="../slideLayouts/slideLayout2.xml"/></Relationships>
</file>

<file path=ppt/slides/_rels/slide2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5.jpeg"/><Relationship Id="rId1" Type="http://schemas.openxmlformats.org/officeDocument/2006/relationships/slideLayout" Target="../slideLayouts/slideLayout2.xml"/></Relationships>
</file>

<file path=ppt/slides/_rels/slide2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ottotitolo 2"/>
          <p:cNvSpPr>
            <a:spLocks noGrp="1"/>
          </p:cNvSpPr>
          <p:nvPr>
            <p:ph type="subTitle" idx="1"/>
          </p:nvPr>
        </p:nvSpPr>
        <p:spPr>
          <a:xfrm>
            <a:off x="457200" y="3700462"/>
            <a:ext cx="8305800" cy="1312713"/>
          </a:xfrm>
        </p:spPr>
        <p:txBody>
          <a:bodyPr>
            <a:normAutofit fontScale="92500"/>
          </a:bodyPr>
          <a:lstStyle/>
          <a:p>
            <a:pPr eaLnBrk="1" fontAlgn="auto" hangingPunct="1">
              <a:spcBef>
                <a:spcPct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it-IT" sz="2800" b="1" i="1" u="sng" dirty="0">
                <a:solidFill>
                  <a:schemeClr val="bg1"/>
                </a:solidFill>
                <a:latin typeface="Bodoni MT Black" pitchFamily="18" charset="0"/>
              </a:rPr>
              <a:t>Interventi di ristrutturazione e manutenzione effettuati nel periodo 2007/2015 nella chiesa di Sant’Antonio</a:t>
            </a:r>
          </a:p>
        </p:txBody>
      </p:sp>
      <p:sp>
        <p:nvSpPr>
          <p:cNvPr id="4" name="Titolo 3"/>
          <p:cNvSpPr>
            <a:spLocks noGrp="1"/>
          </p:cNvSpPr>
          <p:nvPr>
            <p:ph type="ctrTitle"/>
          </p:nvPr>
        </p:nvSpPr>
        <p:spPr>
          <a:xfrm>
            <a:off x="500034" y="857232"/>
            <a:ext cx="8305800" cy="2071702"/>
          </a:xfrm>
        </p:spPr>
        <p:txBody>
          <a:bodyPr/>
          <a:lstStyle/>
          <a:p>
            <a:pPr eaLnBrk="1" hangingPunct="1">
              <a:defRPr/>
            </a:pPr>
            <a:br>
              <a:rPr lang="it-IT" sz="4400" dirty="0"/>
            </a:br>
            <a:r>
              <a:rPr lang="it-IT" sz="3600" dirty="0">
                <a:solidFill>
                  <a:srgbClr val="FFC000"/>
                </a:solidFill>
              </a:rPr>
              <a:t>Il Comitato «13 giugno» nasce nel 2008 in maniera spontanea con l’obiettivo di rendere più bella, più funzionale e più accogliente la cappella di Sant’Antonio</a:t>
            </a:r>
            <a:endParaRPr lang="it-IT" sz="4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advClick="0" advTm="500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 descr="C:\Documents and Settings\Amministratore\Documenti\sant'antonio\campanile cappella\CIMG327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35000" y="642938"/>
            <a:ext cx="7937500" cy="5953125"/>
          </a:xfrm>
          <a:noFill/>
        </p:spPr>
      </p:pic>
      <p:sp>
        <p:nvSpPr>
          <p:cNvPr id="3074" name="Titolo 1"/>
          <p:cNvSpPr>
            <a:spLocks noGrp="1"/>
          </p:cNvSpPr>
          <p:nvPr>
            <p:ph type="title"/>
          </p:nvPr>
        </p:nvSpPr>
        <p:spPr>
          <a:xfrm>
            <a:off x="500063" y="214313"/>
            <a:ext cx="8229600" cy="509587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Campanile in ferro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4" descr="C:\Documents and Settings\Amministratore\Documenti\sant'antonio\campanile cappella\CIMG3278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57188" y="268288"/>
            <a:ext cx="8437562" cy="63277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 descr="C:\Documents and Settings\Amministratore\Documenti\sant'antonio\campanile cappella\CIMG334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85813" y="892175"/>
            <a:ext cx="7572375" cy="5680075"/>
          </a:xfrm>
          <a:noFill/>
        </p:spPr>
      </p:pic>
      <p:sp>
        <p:nvSpPr>
          <p:cNvPr id="5122" name="Titolo 1"/>
          <p:cNvSpPr>
            <a:spLocks noGrp="1"/>
          </p:cNvSpPr>
          <p:nvPr>
            <p:ph type="title"/>
          </p:nvPr>
        </p:nvSpPr>
        <p:spPr>
          <a:xfrm>
            <a:off x="214313" y="285728"/>
            <a:ext cx="8715375" cy="642942"/>
          </a:xfrm>
        </p:spPr>
        <p:txBody>
          <a:bodyPr anchor="ctr">
            <a:noAutofit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sz="32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Fasi della posa in opera del nuovo campanile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 descr="C:\Documents and Settings\Amministratore\Documenti\sant'antonio\campanile cappella\CIMG3346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49250" y="315913"/>
            <a:ext cx="8366125" cy="6275387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 descr="C:\Documents and Settings\Amministratore\Documenti\sant'antonio\campanile cappella\CIMG334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85750"/>
            <a:ext cx="8429625" cy="63230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85750"/>
            <a:ext cx="8501063" cy="63754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 descr="C:\Documents and Settings\Amministratore\Documenti\sant'antonio\campanile cappella\CIMG335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73050"/>
            <a:ext cx="8429625" cy="63230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C:\Documents and Settings\Amministratore\Documenti\sant'antonio\campanile cappella\CIMG335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04813" y="249238"/>
            <a:ext cx="8524875" cy="63944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C:\Documents and Settings\Amministratore\Documenti\sant'antonio\campanile cappella\CIMG335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9563" y="285750"/>
            <a:ext cx="8477250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C:\Documents and Settings\Amministratore\Documenti\sant'antonio\campanile cappella\CIMG335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338" y="268288"/>
            <a:ext cx="8499475" cy="63754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C:\Documents and Settings\Amministratore\Documenti\sant'antonio\campanile cappella\CIMG335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" y="261938"/>
            <a:ext cx="8509000" cy="63817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Documents and Settings\Amministratore\Documenti\sant'antonio\campanile cappella\CIMG335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85750"/>
            <a:ext cx="8461375" cy="63468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Amministratore\Documenti\sant'antonio\campanile cappella\CIMG335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214313"/>
            <a:ext cx="4768850" cy="6357937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Documents and Settings\Amministratore\Documenti\sant'antonio\campanile cappella\CIMG335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5438" y="244475"/>
            <a:ext cx="8532812" cy="63992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3" descr="C:\Documents and Settings\Amministratore\Documenti\sant'antonio\campanile cappella\CIMG335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6875" y="279400"/>
            <a:ext cx="8389938" cy="62928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Documents and Settings\Amministratore\Documenti\sant'antonio\campanile cappella\CIMG336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461375" cy="63468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Documents and Settings\Amministratore\Documenti\sant'antonio\campanile cappella\CIMG336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00225" y="214313"/>
            <a:ext cx="4843463" cy="64563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ocuments and Settings\Amministratore\Documenti\sant'antonio\campanile cappella\CIMG336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14538" y="214313"/>
            <a:ext cx="4843462" cy="64563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Documents and Settings\Amministratore\Documenti\sant'antonio\campanile cappella\CIMG336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63725" y="214313"/>
            <a:ext cx="4851400" cy="63849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:\Documents and Settings\Amministratore\Documenti\sant'antonio\campanile cappella\CIMG336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0688" y="357188"/>
            <a:ext cx="8294687" cy="62214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C:\Documents and Settings\Amministratore\Documenti\sant'antonio\campanile cappella\CIMG336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6875" y="333375"/>
            <a:ext cx="8318500" cy="62388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Posa del timpano</a:t>
            </a:r>
          </a:p>
        </p:txBody>
      </p:sp>
      <p:pic>
        <p:nvPicPr>
          <p:cNvPr id="27651" name="Picture 2" descr="C:\Documents and Settings\Amministratore\Documenti\sant'antonio\campanile cappella\CIMG3366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738188" y="928688"/>
            <a:ext cx="7620000" cy="57150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C:\Documents and Settings\Amministratore\Documenti\sant'antonio\campanile cappella\CIMG336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" y="315913"/>
            <a:ext cx="8437563" cy="63277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C:\Documents and Settings\Amministratore\Documenti\sant'antonio\campanile cappella\CIMG336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68288"/>
            <a:ext cx="8501062" cy="63754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C:\Documents and Settings\Amministratore\Documenti\sant'antonio\campanile cappella\CIMG336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6875" y="333375"/>
            <a:ext cx="8318500" cy="62388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C:\Documents and Settings\Amministratore\Documenti\sant'antonio\campanile cappella\CIMG337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" y="315913"/>
            <a:ext cx="8437563" cy="63277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C:\Documents and Settings\Amministratore\Documenti\sant'antonio\campanile cappella\CIMG337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749300"/>
            <a:ext cx="7858125" cy="5894388"/>
          </a:xfrm>
          <a:noFill/>
        </p:spPr>
      </p:pic>
      <p:sp>
        <p:nvSpPr>
          <p:cNvPr id="29698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Posizionamento della Croce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C:\Documents and Settings\Amministratore\Documenti\sant'antonio\campanile cappella\CIMG337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85750"/>
            <a:ext cx="8477250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C:\Documents and Settings\Amministratore\Documenti\sant'antonio\campanile cappella\CIMG337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04813" y="303213"/>
            <a:ext cx="8453437" cy="63404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3" descr="C:\Documents and Settings\Amministratore\Documenti\sant'antonio\campanile cappella\CIMG337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85750"/>
            <a:ext cx="8358187" cy="62690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C:\Documents and Settings\Amministratore\Documenti\sant'antonio\campanile cappella\CIMG337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" y="268288"/>
            <a:ext cx="8437563" cy="63277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C:\Documents and Settings\Amministratore\Documenti\sant'antonio\campanile cappella\CIMG337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14313"/>
            <a:ext cx="8570913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C:\Documents and Settings\Amministratore\Documenti\sant'antonio\campanile cappella\CIMG337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71500" y="701675"/>
            <a:ext cx="8072438" cy="6056313"/>
          </a:xfrm>
          <a:noFill/>
        </p:spPr>
      </p:pic>
      <p:sp>
        <p:nvSpPr>
          <p:cNvPr id="29698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Posizionamento della croce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C:\Documents and Settings\Amministratore\Documenti\sant'antonio\campanile cappella\CIMG337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1150" y="285750"/>
            <a:ext cx="8475663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C:\Documents and Settings\Amministratore\Documenti\sant'antonio\campanile cappella\CIMG337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11225" y="985838"/>
            <a:ext cx="7446963" cy="5586412"/>
          </a:xfrm>
          <a:noFill/>
        </p:spPr>
      </p:pic>
      <p:sp>
        <p:nvSpPr>
          <p:cNvPr id="34818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Fasi dell’inaugurazione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C:\Documents and Settings\Amministratore\Documenti\sant'antonio\campanile cappella\CIMG337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" y="279400"/>
            <a:ext cx="8580438" cy="64357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olo 10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Il campanile prima e dopo l’intervento</a:t>
            </a:r>
          </a:p>
        </p:txBody>
      </p:sp>
      <p:pic>
        <p:nvPicPr>
          <p:cNvPr id="43011" name="Picture 2" descr="C:\Documents and Settings\Amministratore\Documenti\sant'antonio\campanile cappella\CIMG3375.JPG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714875" y="1571625"/>
            <a:ext cx="4275138" cy="3286125"/>
          </a:xfrm>
          <a:noFill/>
        </p:spPr>
      </p:pic>
      <p:pic>
        <p:nvPicPr>
          <p:cNvPr id="43012" name="Picture 4" descr="C:\Documents and Settings\Amministratore\Documenti\sant'antonio\campanile cappella\CIMG3278.JPG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285750" y="1571625"/>
            <a:ext cx="4421188" cy="33162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4" descr="C:\Documents and Settings\Amministratore\Documenti\sant'antonio\campanile cappella\CIMG327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357188"/>
            <a:ext cx="4429125" cy="3319462"/>
          </a:xfrm>
          <a:noFill/>
        </p:spPr>
      </p:pic>
      <p:pic>
        <p:nvPicPr>
          <p:cNvPr id="44035" name="Picture 2" descr="C:\Documents and Settings\Amministratore\Documenti\sant'antonio\campanile cappella\CIMG3371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4691063" y="3278188"/>
            <a:ext cx="4238625" cy="31797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Documents and Settings\Amministratore\Documenti\sant'antonio\campanile cappella\CIMG337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57250" y="928688"/>
            <a:ext cx="7621588" cy="5715000"/>
          </a:xfrm>
          <a:noFill/>
        </p:spPr>
      </p:pic>
      <p:sp>
        <p:nvSpPr>
          <p:cNvPr id="36866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04832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Rito sacro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C:\Documents and Settings\Amministratore\Documenti\sant'antonio\campanile cappella\CIMG337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" y="285750"/>
            <a:ext cx="8509000" cy="63817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C:\Documents and Settings\Amministratore\Documenti\sant'antonio\campanile cappella\CIMG338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74650" y="214313"/>
            <a:ext cx="8555038" cy="64182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C:\Documents and Settings\Amministratore\Documenti\sant'antonio\campanile cappella\CIMG338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" y="214313"/>
            <a:ext cx="8628063" cy="6472237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C:\Documents and Settings\Amministratore\Documenti\sant'antonio\campanile cappella\CIMG338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96863"/>
            <a:ext cx="8461375" cy="63468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C:\Documents and Settings\Amministratore\Documenti\sant'antonio\campanile cappella\CIMG338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1625" y="231775"/>
            <a:ext cx="8628063" cy="64722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C:\Documents and Settings\Amministratore\Documenti\sant'antonio\campanile cappella\CIMG338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79400"/>
            <a:ext cx="8643938" cy="64833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C:\Documents and Settings\Amministratore\Documenti\sant'antonio\campanile cappella\CIMG338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4000" y="214313"/>
            <a:ext cx="8675688" cy="65071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C:\Documents and Settings\Amministratore\Documenti\sant'antonio\campanile cappella\CIMG339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6250" y="679474"/>
            <a:ext cx="8239125" cy="6178550"/>
          </a:xfrm>
          <a:noFill/>
        </p:spPr>
      </p:pic>
      <p:sp>
        <p:nvSpPr>
          <p:cNvPr id="45058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Benedizione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C:\Documents and Settings\Amministratore\Documenti\sant'antonio\campanile cappella\CIMG339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1775" y="214313"/>
            <a:ext cx="8697913" cy="65246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C:\Documents and Settings\Amministratore\Documenti\sant'antonio\campanile cappella\CIMG339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4000" y="209550"/>
            <a:ext cx="8674100" cy="65055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C:\Documents and Settings\Amministratore\Documenti\sant'antonio\campanile cappella\CIMG339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2625" y="285728"/>
            <a:ext cx="8461375" cy="63468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C:\Documents and Settings\Amministratore\Documenti\sant'antonio\campanile cappella\CIMG339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6875" y="314325"/>
            <a:ext cx="8532813" cy="64008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egnaposto contenuto 2"/>
          <p:cNvSpPr>
            <a:spLocks noGrp="1"/>
          </p:cNvSpPr>
          <p:nvPr>
            <p:ph idx="1"/>
          </p:nvPr>
        </p:nvSpPr>
        <p:spPr>
          <a:xfrm>
            <a:off x="457200" y="2928938"/>
            <a:ext cx="8229600" cy="3167062"/>
          </a:xfrm>
        </p:spPr>
        <p:txBody>
          <a:bodyPr/>
          <a:lstStyle/>
          <a:p>
            <a:pPr eaLnBrk="1" hangingPunct="1"/>
            <a:r>
              <a:rPr lang="it-IT" dirty="0" err="1">
                <a:solidFill>
                  <a:srgbClr val="00B0F0"/>
                </a:solidFill>
              </a:rPr>
              <a:t>Cursano</a:t>
            </a:r>
            <a:r>
              <a:rPr lang="it-IT" dirty="0">
                <a:solidFill>
                  <a:srgbClr val="00B0F0"/>
                </a:solidFill>
              </a:rPr>
              <a:t> Ubaldo: </a:t>
            </a:r>
            <a:r>
              <a:rPr lang="it-IT" dirty="0"/>
              <a:t>Presidente</a:t>
            </a:r>
          </a:p>
          <a:p>
            <a:pPr eaLnBrk="1" hangingPunct="1"/>
            <a:r>
              <a:rPr lang="it-IT" dirty="0">
                <a:solidFill>
                  <a:srgbClr val="00B0F0"/>
                </a:solidFill>
              </a:rPr>
              <a:t>Cesareo </a:t>
            </a:r>
            <a:r>
              <a:rPr lang="it-IT" dirty="0" err="1">
                <a:solidFill>
                  <a:srgbClr val="00B0F0"/>
                </a:solidFill>
              </a:rPr>
              <a:t>Rizzello</a:t>
            </a:r>
            <a:r>
              <a:rPr lang="it-IT" dirty="0">
                <a:solidFill>
                  <a:srgbClr val="00B0F0"/>
                </a:solidFill>
              </a:rPr>
              <a:t>, Nicola </a:t>
            </a:r>
            <a:r>
              <a:rPr lang="it-IT" dirty="0" err="1">
                <a:solidFill>
                  <a:srgbClr val="00B0F0"/>
                </a:solidFill>
              </a:rPr>
              <a:t>Viniello</a:t>
            </a:r>
            <a:r>
              <a:rPr lang="it-IT" dirty="0">
                <a:solidFill>
                  <a:srgbClr val="00B0F0"/>
                </a:solidFill>
              </a:rPr>
              <a:t> e Lina </a:t>
            </a:r>
            <a:r>
              <a:rPr lang="it-IT" dirty="0" err="1">
                <a:solidFill>
                  <a:srgbClr val="00B0F0"/>
                </a:solidFill>
              </a:rPr>
              <a:t>Coluccia</a:t>
            </a:r>
            <a:r>
              <a:rPr lang="it-IT" dirty="0">
                <a:solidFill>
                  <a:srgbClr val="00B0F0"/>
                </a:solidFill>
              </a:rPr>
              <a:t>:</a:t>
            </a:r>
            <a:r>
              <a:rPr lang="it-IT" dirty="0"/>
              <a:t>   intestatari del libretto postale </a:t>
            </a:r>
          </a:p>
          <a:p>
            <a:pPr eaLnBrk="1" hangingPunct="1"/>
            <a:r>
              <a:rPr lang="it-IT" dirty="0">
                <a:solidFill>
                  <a:srgbClr val="00B0F0"/>
                </a:solidFill>
              </a:rPr>
              <a:t>Sabina Coletta, Giacomo </a:t>
            </a:r>
            <a:r>
              <a:rPr lang="it-IT" dirty="0" err="1">
                <a:solidFill>
                  <a:srgbClr val="00B0F0"/>
                </a:solidFill>
              </a:rPr>
              <a:t>Rizzello</a:t>
            </a:r>
            <a:r>
              <a:rPr lang="it-IT" dirty="0">
                <a:solidFill>
                  <a:srgbClr val="00B0F0"/>
                </a:solidFill>
              </a:rPr>
              <a:t>, Maria Grazia Leo, Luciano Guida e Maria Grazia </a:t>
            </a:r>
            <a:r>
              <a:rPr lang="it-IT" dirty="0" err="1">
                <a:solidFill>
                  <a:srgbClr val="00B0F0"/>
                </a:solidFill>
              </a:rPr>
              <a:t>Cretì</a:t>
            </a:r>
            <a:r>
              <a:rPr lang="it-IT" dirty="0"/>
              <a:t>: collaboratori</a:t>
            </a:r>
          </a:p>
        </p:txBody>
      </p:sp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347906"/>
          </a:xfrm>
        </p:spPr>
        <p:txBody>
          <a:bodyPr>
            <a:noAutofit/>
          </a:bodyPr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it-IT" sz="360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Nel 2009 il comitato del 13 giugno sente la necessità di darsi un direttivo per il coordinamento dei vari interventi ed elegge un direttivo formato da: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500063" y="2000250"/>
            <a:ext cx="8229600" cy="2214568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it-IT" sz="660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Momenti salienti della sagra del giugno 2011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28860" y="714356"/>
            <a:ext cx="4414837" cy="5884862"/>
          </a:xfrm>
          <a:noFill/>
        </p:spPr>
      </p:pic>
      <p:sp>
        <p:nvSpPr>
          <p:cNvPr id="5120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Preparazione del pane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C:\Documents and Settings\Amministratore\Desktop\foto sagra s. antonio\foto 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57438" y="1262063"/>
            <a:ext cx="4089400" cy="5453062"/>
          </a:xfrm>
          <a:noFill/>
        </p:spPr>
      </p:pic>
      <p:sp>
        <p:nvSpPr>
          <p:cNvPr id="52226" name="Titolo 1"/>
          <p:cNvSpPr>
            <a:spLocks noGrp="1"/>
          </p:cNvSpPr>
          <p:nvPr>
            <p:ph type="title"/>
          </p:nvPr>
        </p:nvSpPr>
        <p:spPr>
          <a:xfrm>
            <a:off x="285720" y="152400"/>
            <a:ext cx="8643998" cy="1062022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Il fornaio Cesarino e i suoi aiutanti Giacomo, Rosa e Tina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C:\Documents and Settings\Amministratore\Desktop\foto sagra s. antonio\foto 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57375" y="190500"/>
            <a:ext cx="4786313" cy="63817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C:\Documents and Settings\Amministratore\Desktop\foto sagra s. antonio\foto 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68400" y="1357313"/>
            <a:ext cx="7046913" cy="5286375"/>
          </a:xfrm>
          <a:noFill/>
        </p:spPr>
      </p:pic>
      <p:sp>
        <p:nvSpPr>
          <p:cNvPr id="54274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543956" cy="1219200"/>
          </a:xfrm>
        </p:spPr>
        <p:txBody>
          <a:bodyPr>
            <a:normAutofit fontScale="90000"/>
          </a:bodyPr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Raccolta dei fedeli per la celebrazione della Messa in onore del Santo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C:\Documents and Settings\Amministratore\Desktop\foto sagra s. antonio\foto 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478838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Documents and Settings\Amministratore\Desktop\foto sagra s. antonio\foto 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357188"/>
            <a:ext cx="8382000" cy="62865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Documents and Settings\Amministratore\Desktop\foto sagra s. antonio\foto 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333375"/>
            <a:ext cx="8412162" cy="63103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C:\Documents and Settings\Amministratore\Desktop\foto sagra s. antonio\foto 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4163"/>
            <a:ext cx="8572500" cy="64309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 descr="C:\Documents and Settings\Amministratore\Desktop\foto sagra s. antonio\foto 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4663" y="285750"/>
            <a:ext cx="8383587" cy="62865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Rito di introduzione </a:t>
            </a:r>
          </a:p>
        </p:txBody>
      </p:sp>
      <p:pic>
        <p:nvPicPr>
          <p:cNvPr id="69635" name="Picture 2" descr="C:\Documents and Settings\Amministratore\Desktop\foto sagra s. antonio\foto 10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966788"/>
            <a:ext cx="7500938" cy="56261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 descr="C:\Documents and Settings\Amministratore\Desktop\foto sagra s. antonio\foto 1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820738"/>
            <a:ext cx="7858125" cy="5894387"/>
          </a:xfrm>
          <a:noFill/>
        </p:spPr>
      </p:pic>
      <p:sp>
        <p:nvSpPr>
          <p:cNvPr id="6144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Liturgia della parola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5" descr="C:\Documents and Settings\Amministratore\Desktop\foto sagra s. antonio\foto 1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42875"/>
            <a:ext cx="8761412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C:\Documents and Settings\Amministratore\Desktop\foto sagra s. antonio\foto 1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82588" y="285750"/>
            <a:ext cx="8475662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 descr="C:\Documents and Settings\Amministratore\Desktop\foto sagra s. antonio\foto 1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334963"/>
            <a:ext cx="8505825" cy="63801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 descr="C:\Documents and Settings\Amministratore\Desktop\foto sagra s. antonio\foto 1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357188"/>
            <a:ext cx="8382000" cy="62865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C:\Documents and Settings\Amministratore\Desktop\foto sagra s. antonio\foto 1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89000" y="790575"/>
            <a:ext cx="7897813" cy="5924550"/>
          </a:xfrm>
          <a:noFill/>
        </p:spPr>
      </p:pic>
      <p:sp>
        <p:nvSpPr>
          <p:cNvPr id="64514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Lettura del Vangelo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C:\Documents and Settings\Amministratore\Desktop\foto sagra s. antonio\foto 1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820738"/>
            <a:ext cx="7858125" cy="5894387"/>
          </a:xfrm>
          <a:noFill/>
        </p:spPr>
      </p:pic>
      <p:sp>
        <p:nvSpPr>
          <p:cNvPr id="3" name="Titolo 2"/>
          <p:cNvSpPr>
            <a:spLocks noGrp="1"/>
          </p:cNvSpPr>
          <p:nvPr>
            <p:ph type="title"/>
          </p:nvPr>
        </p:nvSpPr>
        <p:spPr>
          <a:xfrm>
            <a:off x="285720" y="152400"/>
            <a:ext cx="8401080" cy="633394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it-IT" dirty="0">
                <a:solidFill>
                  <a:srgbClr val="FFC000"/>
                </a:solidFill>
              </a:rPr>
              <a:t>Spiegazione del Vangelo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 descr="C:\Documents and Settings\Amministratore\Desktop\foto sagra s. antonio\foto 1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874713"/>
            <a:ext cx="7786688" cy="5840412"/>
          </a:xfrm>
          <a:noFill/>
        </p:spPr>
      </p:pic>
      <p:sp>
        <p:nvSpPr>
          <p:cNvPr id="3" name="Titolo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algn="ctr" eaLnBrk="1" hangingPunct="1">
              <a:defRPr/>
            </a:pPr>
            <a:r>
              <a:rPr lang="it-IT" dirty="0">
                <a:solidFill>
                  <a:srgbClr val="FFC000"/>
                </a:solidFill>
              </a:rPr>
              <a:t>Liturgia Eucaristica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0" name="Picture 2" descr="C:\Documents and Settings\Amministratore\Desktop\foto sagra s. antonio\foto 2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63525"/>
            <a:ext cx="8601075" cy="64516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4" name="Picture 2" descr="C:\Documents and Settings\Amministratore\Desktop\foto sagra s. antonio\foto 2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7813" y="214313"/>
            <a:ext cx="8580437" cy="64357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C:\Documents and Settings\Amministratore\Desktop\foto sagra s. antonio\foto 2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73063" y="279400"/>
            <a:ext cx="8485187" cy="63642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2" descr="C:\Documents and Settings\Amministratore\Desktop\foto sagra s. antonio\foto 2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03250" y="684213"/>
            <a:ext cx="8040688" cy="6030912"/>
          </a:xfrm>
          <a:noFill/>
        </p:spPr>
      </p:pic>
      <p:sp>
        <p:nvSpPr>
          <p:cNvPr id="72706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Comunione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98500" y="790575"/>
            <a:ext cx="7802563" cy="5853113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Interno cappella di Sant’Antonio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82588" y="285750"/>
            <a:ext cx="8475662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 descr="C:\Documents and Settings\Amministratore\Desktop\foto sagra s. antonio\foto 2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1813" y="738188"/>
            <a:ext cx="7969250" cy="5976937"/>
          </a:xfrm>
          <a:noFill/>
        </p:spPr>
      </p:pic>
      <p:sp>
        <p:nvSpPr>
          <p:cNvPr id="73730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Dopo il sacro il profano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 descr="C:\Documents and Settings\Amministratore\Desktop\foto sagra s. antonio\fot 2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1813" y="684213"/>
            <a:ext cx="8040687" cy="6030912"/>
          </a:xfrm>
          <a:noFill/>
        </p:spPr>
      </p:pic>
      <p:sp>
        <p:nvSpPr>
          <p:cNvPr id="74754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Stand in fase di allestimento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2" descr="C:\Documents and Settings\Amministratore\Desktop\foto sagra s. antonio\foto 2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357188"/>
            <a:ext cx="8286750" cy="62150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6" name="Picture 2" descr="C:\Documents and Settings\Amministratore\Desktop\foto sagra s. antonio\foto 2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1625" y="171450"/>
            <a:ext cx="8628063" cy="64722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C:\Documents and Settings\Amministratore\Desktop\foto sagra s. antonio\foto 2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82588" y="357188"/>
            <a:ext cx="8189912" cy="61436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2" descr="C:\Documents and Settings\Amministratore\Desktop\foto sagra s. antonio\foto 2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1813" y="684213"/>
            <a:ext cx="8040687" cy="6030912"/>
          </a:xfrm>
          <a:noFill/>
        </p:spPr>
      </p:pic>
      <p:sp>
        <p:nvSpPr>
          <p:cNvPr id="78850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Volontari  a lavoro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2" descr="C:\Documents and Settings\Amministratore\Desktop\foto sagra s. antonio\foto 3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96913" y="646113"/>
            <a:ext cx="8089900" cy="6069012"/>
          </a:xfrm>
          <a:noFill/>
        </p:spPr>
      </p:pic>
      <p:sp>
        <p:nvSpPr>
          <p:cNvPr id="79874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90518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Fasi conclusive della sagra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2" name="Picture 2" descr="C:\Documents and Settings\Amministratore\Desktop\foto sagra s. antonio\foto 3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606425"/>
            <a:ext cx="8143875" cy="6108700"/>
          </a:xfrm>
          <a:noFill/>
        </p:spPr>
      </p:pic>
      <p:sp>
        <p:nvSpPr>
          <p:cNvPr id="80898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Staff rosticceria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6" name="Picture 2" descr="C:\Documents and Settings\Amministratore\Desktop\foto sagra s. antonio\foto 3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82638" y="855663"/>
            <a:ext cx="7718425" cy="5788025"/>
          </a:xfrm>
          <a:noFill/>
        </p:spPr>
      </p:pic>
      <p:sp>
        <p:nvSpPr>
          <p:cNvPr id="8192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Brindisi finale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10" name="Picture 2" descr="C:\Documents and Settings\Amministratore\Desktop\foto sagra s. antonio\foto 3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25475" y="879475"/>
            <a:ext cx="7732713" cy="5800725"/>
          </a:xfrm>
          <a:noFill/>
        </p:spPr>
      </p:pic>
      <p:sp>
        <p:nvSpPr>
          <p:cNvPr id="82946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04832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Momenti di relax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4" name="Picture 2" descr="C:\Documents and Settings\Amministratore\Desktop\foto sagra s. antonio\foto 3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66700"/>
            <a:ext cx="8501062" cy="63769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 descr="C:\Documents and Settings\Amministratore\Desktop\foto sagra s. antonio\fot 3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475663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2" name="Picture 2" descr="C:\Documents and Settings\Amministratore\Desktop\foto sagra s. antonio\foto 3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0650" y="214313"/>
            <a:ext cx="8666163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306" name="Picture 2" descr="C:\Documents and Settings\Amministratore\Desktop\foto sagra s. antonio\foto 3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8775" y="214313"/>
            <a:ext cx="8570913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30" name="Picture 2" descr="C:\Documents and Settings\Amministratore\Desktop\foto sagra s. antonio\foto 4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0838" y="314325"/>
            <a:ext cx="8435975" cy="632936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4" name="Picture 2" descr="C:\Documents and Settings\Amministratore\Desktop\foto sagra s. antonio\foto 4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14313"/>
            <a:ext cx="8572500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8" name="Picture 2" descr="C:\Documents and Settings\Amministratore\Desktop\foto sagra s. antonio\foto 4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8775" y="285750"/>
            <a:ext cx="8570913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2" name="Picture 2" descr="C:\Documents and Settings\Amministratore\Desktop\foto sagra s. antonio\foto 3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582613"/>
            <a:ext cx="8104187" cy="6078537"/>
          </a:xfrm>
          <a:noFill/>
        </p:spPr>
      </p:pic>
      <p:sp>
        <p:nvSpPr>
          <p:cNvPr id="86018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Ballo finale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Titolo 1"/>
          <p:cNvSpPr>
            <a:spLocks noGrp="1"/>
          </p:cNvSpPr>
          <p:nvPr>
            <p:ph type="title"/>
          </p:nvPr>
        </p:nvSpPr>
        <p:spPr>
          <a:xfrm>
            <a:off x="500034" y="1071546"/>
            <a:ext cx="8301066" cy="2928958"/>
          </a:xfrm>
        </p:spPr>
        <p:txBody>
          <a:bodyPr/>
          <a:lstStyle/>
          <a:p>
            <a:pPr marL="53975" algn="ctr" eaLnBrk="1" fontAlgn="auto" hangingPunct="1">
              <a:spcAft>
                <a:spcPts val="0"/>
              </a:spcAft>
              <a:defRPr/>
            </a:pPr>
            <a:r>
              <a:rPr lang="it-IT" sz="8000" dirty="0">
                <a:solidFill>
                  <a:srgbClr val="FF0000"/>
                </a:solidFill>
              </a:rPr>
              <a:t>Sagra giugno 2012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5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647700"/>
            <a:ext cx="8143875" cy="6108700"/>
          </a:xfrm>
          <a:noFill/>
        </p:spPr>
      </p:pic>
      <p:sp>
        <p:nvSpPr>
          <p:cNvPr id="100354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Preparazione delle </a:t>
            </a:r>
            <a:r>
              <a:rPr lang="it-IT" dirty="0" err="1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pucce</a:t>
            </a:r>
            <a:endParaRPr lang="it-IT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</p:spTree>
  </p:cSld>
  <p:clrMapOvr>
    <a:masterClrMapping/>
  </p:clrMapOvr>
  <p:transition advClick="0" advTm="5000">
    <p:dissolve/>
  </p:transition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556625" cy="64182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4938" y="142875"/>
            <a:ext cx="8794750" cy="659606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701675"/>
            <a:ext cx="8072438" cy="6056313"/>
          </a:xfrm>
          <a:noFill/>
        </p:spPr>
      </p:pic>
      <p:sp>
        <p:nvSpPr>
          <p:cNvPr id="104450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Le </a:t>
            </a:r>
            <a:r>
              <a:rPr lang="it-IT" err="1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pucce</a:t>
            </a: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appena sfornate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28688" y="1000125"/>
            <a:ext cx="7572375" cy="5680075"/>
          </a:xfrm>
          <a:noFill/>
        </p:spPr>
      </p:pic>
      <p:sp>
        <p:nvSpPr>
          <p:cNvPr id="105474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Nuova infornata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25425"/>
            <a:ext cx="8556625" cy="641826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338" y="214313"/>
            <a:ext cx="8570912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7813" y="214313"/>
            <a:ext cx="8651875" cy="64897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820738"/>
            <a:ext cx="7858125" cy="5894387"/>
          </a:xfrm>
          <a:noFill/>
        </p:spPr>
      </p:pic>
      <p:sp>
        <p:nvSpPr>
          <p:cNvPr id="109570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Dopo la fatica </a:t>
            </a:r>
            <a:r>
              <a:rPr lang="it-IT" err="1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---Agape</a:t>
            </a: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fraterna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928688"/>
            <a:ext cx="7429500" cy="5786437"/>
          </a:xfrm>
          <a:noFill/>
        </p:spPr>
      </p:pic>
      <p:sp>
        <p:nvSpPr>
          <p:cNvPr id="110594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04832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Il gatto e la volpe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790575"/>
            <a:ext cx="7802562" cy="5853113"/>
          </a:xfrm>
          <a:noFill/>
        </p:spPr>
      </p:pic>
      <p:sp>
        <p:nvSpPr>
          <p:cNvPr id="111618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Preparativi per la funzione religiosa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85750"/>
            <a:ext cx="8475662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7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14313"/>
            <a:ext cx="8475662" cy="6357937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it-IT">
                <a:solidFill>
                  <a:srgbClr val="FFC000"/>
                </a:solidFill>
              </a:rPr>
              <a:t>Liturgia della parola</a:t>
            </a:r>
          </a:p>
        </p:txBody>
      </p:sp>
      <p:pic>
        <p:nvPicPr>
          <p:cNvPr id="117763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909638"/>
            <a:ext cx="7643813" cy="57340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7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604250" cy="64531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85813" y="785813"/>
            <a:ext cx="7808912" cy="5857875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Lettura del Vangelo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85750"/>
            <a:ext cx="8380413" cy="62865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8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22313" y="701675"/>
            <a:ext cx="7921625" cy="5942013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Spiegazione del Vangelo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85750"/>
            <a:ext cx="8475663" cy="63579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9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9400" y="214313"/>
            <a:ext cx="8650288" cy="64897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9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570913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9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61938"/>
            <a:ext cx="8602662" cy="6453187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9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58" y="214290"/>
            <a:ext cx="8643938" cy="64833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660400"/>
            <a:ext cx="8072438" cy="6054725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Comunione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820738"/>
            <a:ext cx="7858125" cy="5894387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Canto della Comunione </a:t>
            </a:r>
          </a:p>
        </p:txBody>
      </p:sp>
    </p:spTree>
  </p:cSld>
  <p:clrMapOvr>
    <a:masterClrMapping/>
  </p:clrMapOvr>
  <p:transition>
    <p:dissolve/>
  </p:transition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8125" y="214313"/>
            <a:ext cx="8666163" cy="6500812"/>
          </a:xfrm>
          <a:noFill/>
        </p:spPr>
      </p:pic>
    </p:spTree>
  </p:cSld>
  <p:clrMapOvr>
    <a:masterClrMapping/>
  </p:clrMapOvr>
  <p:transition>
    <p:dissolve/>
  </p:transition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4150" y="142875"/>
            <a:ext cx="8816975" cy="66151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63525" y="214313"/>
            <a:ext cx="8666163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214312"/>
            <a:ext cx="8856662" cy="66436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71438"/>
            <a:ext cx="8856663" cy="6643687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170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785813"/>
            <a:ext cx="7904163" cy="5929312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Preparativi per la sagra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19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588963"/>
            <a:ext cx="8286750" cy="6215062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Fuochi pirotecnici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15938" y="142875"/>
            <a:ext cx="8128000" cy="66452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63588" y="857250"/>
            <a:ext cx="7808912" cy="5857875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Momenti significativi della sagra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856663" cy="66436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0975" y="133350"/>
            <a:ext cx="8856663" cy="66436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4150" y="142875"/>
            <a:ext cx="8816975" cy="66151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9713" y="174625"/>
            <a:ext cx="8713787" cy="653573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0500" y="195263"/>
            <a:ext cx="8786813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4150" y="142875"/>
            <a:ext cx="8816975" cy="66151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5263" y="142875"/>
            <a:ext cx="8786812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42875"/>
            <a:ext cx="8786812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10" y="857250"/>
            <a:ext cx="7999412" cy="6000750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Cassiere </a:t>
            </a:r>
            <a:r>
              <a:rPr lang="it-IT" err="1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n°</a:t>
            </a: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1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4463" y="142875"/>
            <a:ext cx="8856662" cy="66436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6850" y="103188"/>
            <a:ext cx="8785225" cy="65897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5613" y="428625"/>
            <a:ext cx="8350250" cy="6262688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19080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Cassiere </a:t>
            </a:r>
            <a:r>
              <a:rPr lang="it-IT" err="1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n°</a:t>
            </a: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2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66700"/>
            <a:ext cx="8786812" cy="6591300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Stand angurie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4463" y="142875"/>
            <a:ext cx="8856662" cy="66436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606425"/>
            <a:ext cx="8142287" cy="6108700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Stand panini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71500" y="642938"/>
            <a:ext cx="8143875" cy="6108700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Rosticceria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715375" cy="65373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63525" y="214313"/>
            <a:ext cx="8666163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77800"/>
            <a:ext cx="8715375" cy="65373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9713" y="142875"/>
            <a:ext cx="8761412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7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9713" y="142875"/>
            <a:ext cx="8761412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7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712788"/>
            <a:ext cx="8001000" cy="6002337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28596" y="152400"/>
            <a:ext cx="8258204" cy="5619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Complesso musicale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23825"/>
            <a:ext cx="8786812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8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3988" y="114300"/>
            <a:ext cx="8880475" cy="66611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4463" y="104775"/>
            <a:ext cx="8856662" cy="66436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71500" y="714375"/>
            <a:ext cx="8001000" cy="6002338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/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sz="280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POSA IN OPERA DEL PAVIMENTO A MOSAICO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6213" y="142875"/>
            <a:ext cx="8786812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9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42875"/>
            <a:ext cx="8761412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9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7963" y="119063"/>
            <a:ext cx="8793162" cy="65960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7963" y="128588"/>
            <a:ext cx="8793162" cy="659606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23825"/>
            <a:ext cx="8786812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8113" y="142875"/>
            <a:ext cx="8896350" cy="65008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42875"/>
            <a:ext cx="8786812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Titolo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rgbClr val="C00000"/>
                </a:solidFill>
              </a:rPr>
              <a:t>IL Pavimento Prima e dopo  l’intervento</a:t>
            </a:r>
          </a:p>
        </p:txBody>
      </p:sp>
      <p:pic>
        <p:nvPicPr>
          <p:cNvPr id="173059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122738" y="1571625"/>
            <a:ext cx="4857750" cy="4357688"/>
          </a:xfrm>
          <a:noFill/>
        </p:spPr>
      </p:pic>
      <p:pic>
        <p:nvPicPr>
          <p:cNvPr id="17306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1571625"/>
            <a:ext cx="4059238" cy="43576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786813" cy="6591300"/>
          </a:xfrm>
          <a:noFill/>
        </p:spPr>
      </p:pic>
      <p:sp>
        <p:nvSpPr>
          <p:cNvPr id="4" name="Rettangolo 3"/>
          <p:cNvSpPr/>
          <p:nvPr/>
        </p:nvSpPr>
        <p:spPr>
          <a:xfrm>
            <a:off x="2428875" y="285750"/>
            <a:ext cx="4429125" cy="76993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it-IT" sz="44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Ritocchi finali</a:t>
            </a:r>
            <a:endParaRPr lang="it-IT" sz="4400" dirty="0"/>
          </a:p>
        </p:txBody>
      </p:sp>
    </p:spTree>
  </p:cSld>
  <p:clrMapOvr>
    <a:masterClrMapping/>
  </p:clrMapOvr>
  <p:transition advClick="0" advTm="5000">
    <p:dissolve/>
  </p:transition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0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14313"/>
            <a:ext cx="8715375" cy="65373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9388" y="142875"/>
            <a:ext cx="8761412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95263"/>
            <a:ext cx="8786812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17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42875"/>
            <a:ext cx="8786812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2413" y="171450"/>
            <a:ext cx="8666162" cy="65008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226" name="Picture 4" descr="F:\DCIM\101NIKON\DSCN127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786813" cy="659130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olo 2"/>
          <p:cNvSpPr>
            <a:spLocks noGrp="1"/>
          </p:cNvSpPr>
          <p:nvPr>
            <p:ph type="title"/>
          </p:nvPr>
        </p:nvSpPr>
        <p:spPr>
          <a:xfrm>
            <a:off x="142844" y="2143116"/>
            <a:ext cx="8786874" cy="1714512"/>
          </a:xfrm>
        </p:spPr>
        <p:txBody>
          <a:bodyPr/>
          <a:lstStyle/>
          <a:p>
            <a:pPr algn="ctr">
              <a:defRPr/>
            </a:pPr>
            <a:r>
              <a:rPr lang="it-IT" sz="4800" dirty="0">
                <a:solidFill>
                  <a:srgbClr val="C00000"/>
                </a:solidFill>
              </a:rPr>
              <a:t>DOMENICA 12 AGOSTO 2012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274" name="Picture 4" descr="C:\Documents and Settings\Amministratore\Documenti\sant'antonio\PAVIMENTO SANT'ANTONIO\DSC_000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8" y="1143000"/>
            <a:ext cx="8716962" cy="5572125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Autofit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 sz="320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Intronizzazione della statua di Sant’Antonio nella Chiesa Madre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298" name="Picture 4" descr="C:\Documents and Settings\Amministratore\Documenti\sant'antonio\PAVIMENTO SANT'ANTONIO\DSC_000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751887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22" name="Picture 2" descr="C:\Documents and Settings\Amministratore\Documenti\sant'antonio\PAVIMENTO SANT'ANTONIO\DSC_000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798513"/>
            <a:ext cx="8839200" cy="5916612"/>
          </a:xfrm>
          <a:noFill/>
        </p:spPr>
      </p:pic>
      <p:sp>
        <p:nvSpPr>
          <p:cNvPr id="192514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33394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accent2">
                    <a:lumMod val="75000"/>
                  </a:schemeClr>
                </a:solidFill>
              </a:rPr>
              <a:t>Corteo verso la chiesa di Sant’Antonio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346" name="Picture 2" descr="C:\Documents and Settings\Amministratore\Documenti\sant'antonio\PAVIMENTO SANT'ANTONIO\DSC_000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858250" cy="6643688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 descr="C:\Documents and Settings\Amministratore\Documenti\sant'antonio\PAVIMENTO SANT'ANTONIO\DSC_001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6363" y="142875"/>
            <a:ext cx="8856662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394" name="Picture 2" descr="C:\Documents and Settings\Amministratore\Documenti\sant'antonio\PAVIMENTO SANT'ANTONIO\DSC_001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42875"/>
            <a:ext cx="8715375" cy="65008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418" name="Picture 2" descr="C:\Documents and Settings\Amministratore\Documenti\sant'antonio\PAVIMENTO SANT'ANTONIO\DSC_001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14313"/>
            <a:ext cx="8609013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442" name="Picture 2" descr="C:\Documents and Settings\Amministratore\Documenti\sant'antonio\PAVIMENTO SANT'ANTONIO\DSC_001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0"/>
            <a:ext cx="8858250" cy="67151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466" name="Picture 2" descr="C:\Documents and Settings\Amministratore\Documenti\sant'antonio\PAVIMENTO SANT'ANTONIO\DSC_001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857250"/>
            <a:ext cx="8858250" cy="5929313"/>
          </a:xfrm>
          <a:noFill/>
        </p:spPr>
      </p:pic>
      <p:sp>
        <p:nvSpPr>
          <p:cNvPr id="198658" name="Titolo 1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77627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accent2">
                    <a:lumMod val="75000"/>
                  </a:schemeClr>
                </a:solidFill>
              </a:rPr>
              <a:t>TAGLIO DEL NASTRO INAUGURALE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490" name="Picture 4" descr="C:\Documents and Settings\Amministratore\Documenti\sant'antonio\PAVIMENTO SANT'ANTONIO\DSC_002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39725" y="963613"/>
            <a:ext cx="8804275" cy="5894387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04832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BENEDIZIONE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514" name="Picture 4" descr="C:\Documents and Settings\Amministratore\Documenti\sant'antonio\PAVIMENTO SANT'ANTONIO\DSC_002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786813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538" name="Picture 2" descr="C:\Documents and Settings\Amministratore\Documenti\sant'antonio\PAVIMENTO SANT'ANTONIO\DSC_001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285750"/>
            <a:ext cx="8858250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62" name="Picture 2" descr="C:\Documents and Settings\Amministratore\Documenti\sant'antonio\PAVIMENTO SANT'ANTONIO\DSC_001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9863" y="228600"/>
            <a:ext cx="8864600" cy="648652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586" name="Picture 2" descr="C:\Documents and Settings\Amministratore\Documenti\sant'antonio\PAVIMENTO SANT'ANTONIO\DSC_001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214313"/>
            <a:ext cx="8858250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610" name="Picture 2" descr="C:\Documents and Settings\Amministratore\Documenti\sant'antonio\PAVIMENTO SANT'ANTONIO\DSC_001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14290"/>
            <a:ext cx="8858250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634" name="Picture 2" descr="C:\Documents and Settings\Amministratore\Documenti\sant'antonio\PAVIMENTO SANT'ANTONIO\DSC_001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285750"/>
            <a:ext cx="8839200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658" name="Picture 2" descr="C:\Documents and Settings\Amministratore\Documenti\sant'antonio\PAVIMENTO SANT'ANTONIO\DSC_002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786812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682" name="Picture 4" descr="C:\Documents and Settings\Amministratore\Documenti\sant'antonio\PAVIMENTO SANT'ANTONIO\DSC_002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5738" y="590550"/>
            <a:ext cx="8715375" cy="6143625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14356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particolare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706" name="Picture 4" descr="C:\Documents and Settings\Amministratore\Documenti\sant'antonio\PAVIMENTO SANT'ANTONIO\DSC_002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8" y="257175"/>
            <a:ext cx="9001125" cy="64579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730" name="Picture 4" descr="C:\Documents and Settings\Amministratore\Documenti\sant'antonio\PAVIMENTO SANT'ANTONIO\DSC_002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9238" y="214313"/>
            <a:ext cx="8751887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754" name="Picture 4" descr="C:\Documents and Settings\Amministratore\Documenti\sant'antonio\PAVIMENTO SANT'ANTONIO\DSC_002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643938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778" name="Picture 4" descr="C:\Documents and Settings\Amministratore\Documenti\sant'antonio\PAVIMENTO SANT'ANTONIO\DSC_002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214313"/>
            <a:ext cx="8786813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02" name="Picture 4" descr="C:\Documents and Settings\Amministratore\Documenti\sant'antonio\PAVIMENTO SANT'ANTONIO\DSC_002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751887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26" name="Picture 4" descr="C:\Documents and Settings\Amministratore\Documenti\sant'antonio\PAVIMENTO SANT'ANTONIO\DSC_002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214313"/>
            <a:ext cx="8858250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50" name="Picture 5" descr="C:\Documents and Settings\Amministratore\Documenti\sant'antonio\PAVIMENTO SANT'ANTONIO\DSC_003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214313"/>
            <a:ext cx="8786813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874" name="Picture 4" descr="C:\Documents and Settings\Amministratore\Documenti\sant'antonio\PAVIMENTO SANT'ANTONIO\DSC_003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786812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898" name="Picture 4" descr="C:\Documents and Settings\Amministratore\Documenti\sant'antonio\PAVIMENTO SANT'ANTONIO\DSC_003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42875"/>
            <a:ext cx="8786812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9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714375"/>
            <a:ext cx="8858250" cy="6061075"/>
          </a:xfrm>
          <a:noFill/>
        </p:spPr>
      </p:pic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0" y="0"/>
            <a:ext cx="9001156" cy="78579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it-IT" sz="2800">
                <a:solidFill>
                  <a:srgbClr val="FFC000"/>
                </a:solidFill>
              </a:rPr>
              <a:t>Solenne celebrazione eucaristica in piazza Vittorio Emanuele II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9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715375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970" name="Picture 2" descr="C:\Documents and Settings\Amministratore\Documenti\sant'antonio\PAVIMENTO SANT'ANTONIO\DSC_004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4463" y="214313"/>
            <a:ext cx="8785225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994" name="Picture 2" descr="C:\Documents and Settings\Amministratore\Documenti\sant'antonio\PAVIMENTO SANT'ANTONIO\DSC_004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786813" cy="6500813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018" name="Picture 2" descr="C:\Documents and Settings\Amministratore\Documenti\sant'antonio\PAVIMENTO SANT'ANTONIO\DSC_004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950" y="142875"/>
            <a:ext cx="8893175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42" name="Picture 2" descr="C:\Documents and Settings\Amministratore\Documenti\sant'antonio\PAVIMENTO SANT'ANTONIO\DSC_004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285750"/>
            <a:ext cx="8858250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066" name="Picture 2" descr="C:\Documents and Settings\Amministratore\Documenti\sant'antonio\PAVIMENTO SANT'ANTONIO\DSC_0045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858250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090" name="Picture 2" descr="C:\Documents and Settings\Amministratore\Documenti\sant'antonio\PAVIMENTO SANT'ANTONIO\DSC_004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85750"/>
            <a:ext cx="8750300" cy="6429375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114" name="Picture 2" descr="C:\Documents and Settings\Amministratore\Documenti\sant'antonio\PAVIMENTO SANT'ANTONIO\DSC_004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786812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138" name="Picture 2" descr="C:\Documents and Settings\Amministratore\Documenti\sant'antonio\PAVIMENTO SANT'ANTONIO\DSC_004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3038" y="214313"/>
            <a:ext cx="8786812" cy="6500812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162" name="Picture 2" descr="C:\Documents and Settings\Amministratore\Documenti\sant'antonio\PAVIMENTO SANT'ANTONIO\DSC_004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143000"/>
            <a:ext cx="8786812" cy="5632450"/>
          </a:xfrm>
          <a:noFill/>
        </p:spPr>
      </p:pic>
      <p:sp>
        <p:nvSpPr>
          <p:cNvPr id="229378" name="Titolo 1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9905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it-IT" sz="2800">
                <a:solidFill>
                  <a:srgbClr val="FFC000"/>
                </a:solidFill>
              </a:rPr>
              <a:t>Rendicontazione degli interventi sulla cappella di Sant’Antonio da parte del presidente del comitat13 giugno Ubaldo </a:t>
            </a:r>
            <a:r>
              <a:rPr lang="it-IT" sz="2800" err="1">
                <a:solidFill>
                  <a:srgbClr val="FFC000"/>
                </a:solidFill>
              </a:rPr>
              <a:t>Cursano</a:t>
            </a:r>
            <a:endParaRPr lang="it-IT" sz="280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advClick="0" advTm="5000">
    <p:dissolve/>
  </p:transition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186" name="Picture 2" descr="C:\Documents and Settings\Amministratore\Documenti\sant'antonio\PAVIMENTO SANT'ANTONIO\DSC_004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893175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210" name="Picture 2" descr="C:\Documents and Settings\Amministratore\Documenti\sant'antonio\PAVIMENTO SANT'ANTONIO\DSC_0050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42875"/>
            <a:ext cx="8858250" cy="6572250"/>
          </a:xfrm>
          <a:noFill/>
        </p:spPr>
      </p:pic>
    </p:spTree>
  </p:cSld>
  <p:clrMapOvr>
    <a:masterClrMapping/>
  </p:clrMapOvr>
  <p:transition advClick="0" advTm="5000">
    <p:dissolve/>
  </p:transition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234" name="Picture 2" descr="C:\Documents and Settings\Amministratore\Documenti\sant'antonio\PAVIMENTO SANT'ANTONIO\DSC_005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928688"/>
            <a:ext cx="8786812" cy="5786437"/>
          </a:xfrm>
          <a:noFill/>
        </p:spPr>
      </p:pic>
      <p:sp>
        <p:nvSpPr>
          <p:cNvPr id="232450" name="Titolo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2867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it-IT">
                <a:solidFill>
                  <a:srgbClr val="FFC000"/>
                </a:solidFill>
              </a:rPr>
              <a:t>il saluto e la benedizione del sacerdote 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Titolo 1"/>
          <p:cNvSpPr>
            <a:spLocks noGrp="1"/>
          </p:cNvSpPr>
          <p:nvPr>
            <p:ph type="title"/>
          </p:nvPr>
        </p:nvSpPr>
        <p:spPr>
          <a:xfrm>
            <a:off x="500034" y="1071546"/>
            <a:ext cx="8301066" cy="2928958"/>
          </a:xfrm>
        </p:spPr>
        <p:txBody>
          <a:bodyPr/>
          <a:lstStyle/>
          <a:p>
            <a:pPr marL="53975" algn="ctr" eaLnBrk="1" fontAlgn="auto" hangingPunct="1">
              <a:spcAft>
                <a:spcPts val="0"/>
              </a:spcAft>
              <a:defRPr/>
            </a:pPr>
            <a:r>
              <a:rPr lang="it-IT" sz="8000" dirty="0">
                <a:solidFill>
                  <a:srgbClr val="FF0000"/>
                </a:solidFill>
              </a:rPr>
              <a:t>Sagra giugno 2012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82" name="Segnaposto contenuto 3" descr="DSCN000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20" y="357166"/>
            <a:ext cx="8159750" cy="6121400"/>
          </a:xfrm>
        </p:spPr>
      </p:pic>
    </p:spTree>
  </p:cSld>
  <p:clrMapOvr>
    <a:masterClrMapping/>
  </p:clrMapOvr>
  <p:transition advClick="0" advTm="5000">
    <p:dissolve/>
  </p:transition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306" name="Segnaposto contenuto 3" descr="DSCN000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763000" cy="6572250"/>
          </a:xfrm>
        </p:spPr>
      </p:pic>
    </p:spTree>
  </p:cSld>
  <p:clrMapOvr>
    <a:masterClrMapping/>
  </p:clrMapOvr>
  <p:transition advClick="0" advTm="5000">
    <p:dissolve/>
  </p:transition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330" name="Segnaposto contenuto 3" descr="DSCN0003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667750" cy="6500812"/>
          </a:xfrm>
        </p:spPr>
      </p:pic>
    </p:spTree>
  </p:cSld>
  <p:clrMapOvr>
    <a:masterClrMapping/>
  </p:clrMapOvr>
  <p:transition advClick="0" advTm="5000">
    <p:dissolve/>
  </p:transition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354" name="Segnaposto contenuto 3" descr="DSCN0004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85750"/>
            <a:ext cx="8477250" cy="6357938"/>
          </a:xfrm>
        </p:spPr>
      </p:pic>
    </p:spTree>
  </p:cSld>
  <p:clrMapOvr>
    <a:masterClrMapping/>
  </p:clrMapOvr>
  <p:transition advClick="0" advTm="5000">
    <p:dissolve/>
  </p:transition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378" name="Segnaposto contenuto 3" descr="DSCN0005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79400"/>
            <a:ext cx="8580438" cy="6435725"/>
          </a:xfrm>
        </p:spPr>
      </p:pic>
    </p:spTree>
  </p:cSld>
  <p:clrMapOvr>
    <a:masterClrMapping/>
  </p:clrMapOvr>
  <p:transition advClick="0" advTm="5000">
    <p:dissolve/>
  </p:transition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402" name="Segnaposto contenuto 3" descr="DSCN0006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357188"/>
            <a:ext cx="8413750" cy="6310312"/>
          </a:xfrm>
        </p:spPr>
      </p:pic>
    </p:spTree>
  </p:cSld>
  <p:clrMapOvr>
    <a:masterClrMapping/>
  </p:clrMapOvr>
  <p:transition advClick="0" advTm="5000">
    <p:dissolve/>
  </p:transition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426" name="Segnaposto contenuto 3" descr="DSCN0007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7" name="Tito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31428" name="Immagine 4" descr="DSCN0006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450" name="Segnaposto contenuto 3" descr="DSCN0008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7" name="Tito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32452" name="Immagine 4" descr="DSCN000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474" name="Segnaposto contenuto 3" descr="DSCN0008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85750"/>
            <a:ext cx="8477250" cy="6357938"/>
          </a:xfrm>
        </p:spPr>
      </p:pic>
    </p:spTree>
  </p:cSld>
  <p:clrMapOvr>
    <a:masterClrMapping/>
  </p:clrMapOvr>
  <p:transition advClick="0" advTm="5000">
    <p:dissolve/>
  </p:transition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4498" name="Segnaposto contenuto 3" descr="DSCN0009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96850"/>
            <a:ext cx="8501062" cy="6375400"/>
          </a:xfrm>
        </p:spPr>
      </p:pic>
    </p:spTree>
  </p:cSld>
  <p:clrMapOvr>
    <a:masterClrMapping/>
  </p:clrMapOvr>
  <p:transition advClick="0" advTm="5000">
    <p:dissolve/>
  </p:transition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22" name="Segnaposto contenuto 3" descr="DSCN001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357188"/>
            <a:ext cx="8572500" cy="6429375"/>
          </a:xfrm>
        </p:spPr>
      </p:pic>
    </p:spTree>
  </p:cSld>
  <p:clrMapOvr>
    <a:masterClrMapping/>
  </p:clrMapOvr>
  <p:transition advClick="0" advTm="5000">
    <p:dissolve/>
  </p:transition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546" name="Segnaposto contenuto 3" descr="DSCN001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572500" cy="6429375"/>
          </a:xfrm>
        </p:spPr>
      </p:pic>
    </p:spTree>
  </p:cSld>
  <p:clrMapOvr>
    <a:masterClrMapping/>
  </p:clrMapOvr>
  <p:transition advClick="0" advTm="5000">
    <p:dissolve/>
  </p:transition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570" name="Segnaposto contenuto 3" descr="DSCN001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14313"/>
            <a:ext cx="8572500" cy="6429375"/>
          </a:xfrm>
        </p:spPr>
      </p:pic>
    </p:spTree>
  </p:cSld>
  <p:clrMapOvr>
    <a:masterClrMapping/>
  </p:clrMapOvr>
  <p:transition advClick="0" advTm="5000">
    <p:dissolve/>
  </p:transition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8594" name="Segnaposto contenuto 3" descr="DSCN0014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279400"/>
            <a:ext cx="8294687" cy="6221413"/>
          </a:xfrm>
        </p:spPr>
      </p:pic>
    </p:spTree>
  </p:cSld>
  <p:clrMapOvr>
    <a:masterClrMapping/>
  </p:clrMapOvr>
  <p:transition advClick="0" advTm="5000">
    <p:dissolve/>
  </p:transition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618" name="Segnaposto contenuto 3" descr="DSCN0016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14313"/>
            <a:ext cx="8667750" cy="6500812"/>
          </a:xfrm>
        </p:spPr>
      </p:pic>
    </p:spTree>
  </p:cSld>
  <p:clrMapOvr>
    <a:masterClrMapping/>
  </p:clrMapOvr>
  <p:transition advClick="0" advTm="5000">
    <p:dissolve/>
  </p:transition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642" name="Segnaposto contenuto 3" descr="DSCN0017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8" name="Titolo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40644" name="Immagine 4" descr="DSCN0019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0645" name="Immagine 5" descr="DSCN0020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666" name="Segnaposto contenuto 3" descr="DSCN002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7" name="Tito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41668" name="Immagine 4" descr="DSCN002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2690" name="Segnaposto contenuto 3" descr="DSCN0023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85750"/>
            <a:ext cx="8572500" cy="6429375"/>
          </a:xfrm>
        </p:spPr>
      </p:pic>
    </p:spTree>
  </p:cSld>
  <p:clrMapOvr>
    <a:masterClrMapping/>
  </p:clrMapOvr>
  <p:transition advClick="0" advTm="5000">
    <p:dissolve/>
  </p:transition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714" name="Segnaposto contenuto 3" descr="DSCN0024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477250" cy="6357938"/>
          </a:xfrm>
        </p:spPr>
      </p:pic>
    </p:spTree>
  </p:cSld>
  <p:clrMapOvr>
    <a:masterClrMapping/>
  </p:clrMapOvr>
  <p:transition advClick="0" advTm="5000">
    <p:dissolve/>
  </p:transition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738" name="Segnaposto contenuto 3" descr="DSCN0025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4938" y="119063"/>
            <a:ext cx="8794750" cy="6596062"/>
          </a:xfrm>
        </p:spPr>
      </p:pic>
    </p:spTree>
  </p:cSld>
  <p:clrMapOvr>
    <a:masterClrMapping/>
  </p:clrMapOvr>
  <p:transition advClick="0" advTm="5000">
    <p:dissolve/>
  </p:transition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62" name="Segnaposto contenuto 3" descr="DSCN0026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9" name="Titolo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45764" name="Immagine 4" descr="DSCN002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65" name="Immagine 5" descr="DSCN0028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786" name="Segnaposto contenuto 3" descr="DSCN0029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58" y="214290"/>
            <a:ext cx="8572560" cy="6429420"/>
          </a:xfrm>
        </p:spPr>
      </p:pic>
    </p:spTree>
  </p:cSld>
  <p:clrMapOvr>
    <a:masterClrMapping/>
  </p:clrMapOvr>
  <p:transition advClick="0" advTm="5000">
    <p:dissolve/>
  </p:transition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810" name="Segnaposto contenuto 3" descr="DSCN003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125413"/>
            <a:ext cx="8786813" cy="6589712"/>
          </a:xfrm>
        </p:spPr>
      </p:pic>
    </p:spTree>
  </p:cSld>
  <p:clrMapOvr>
    <a:masterClrMapping/>
  </p:clrMapOvr>
  <p:transition advClick="0" advTm="5000">
    <p:dissolve/>
  </p:transition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8834" name="Segnaposto contenuto 3" descr="DSCN003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85750"/>
            <a:ext cx="8477250" cy="6357938"/>
          </a:xfrm>
        </p:spPr>
      </p:pic>
    </p:spTree>
  </p:cSld>
  <p:clrMapOvr>
    <a:masterClrMapping/>
  </p:clrMapOvr>
  <p:transition advClick="0" advTm="5000">
    <p:dissolve/>
  </p:transition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858" name="Segnaposto contenuto 3" descr="DSCN003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357188"/>
            <a:ext cx="8286750" cy="6215062"/>
          </a:xfrm>
        </p:spPr>
      </p:pic>
    </p:spTree>
  </p:cSld>
  <p:clrMapOvr>
    <a:masterClrMapping/>
  </p:clrMapOvr>
  <p:transition advClick="0" advTm="5000">
    <p:dissolve/>
  </p:transition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0882" name="Segnaposto contenuto 3" descr="DSCN0034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7" name="Tito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50884" name="Immagine 4" descr="DSCN003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906" name="Segnaposto contenuto 3" descr="DSCN0035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357188"/>
            <a:ext cx="8477250" cy="6357937"/>
          </a:xfrm>
        </p:spPr>
      </p:pic>
    </p:spTree>
  </p:cSld>
  <p:clrMapOvr>
    <a:masterClrMapping/>
  </p:clrMapOvr>
  <p:transition advClick="0" advTm="5000">
    <p:dissolve/>
  </p:transition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2930" name="Segnaposto contenuto 3" descr="DSCN0036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7" name="Tito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52932" name="Immagine 4" descr="DSCN003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3954" name="Segnaposto contenuto 3" descr="DSCN0039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14313"/>
            <a:ext cx="8477250" cy="6357937"/>
          </a:xfrm>
        </p:spPr>
      </p:pic>
    </p:spTree>
  </p:cSld>
  <p:clrMapOvr>
    <a:masterClrMapping/>
  </p:clrMapOvr>
  <p:transition advClick="0" advTm="5000">
    <p:dissolve/>
  </p:transition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978" name="Segnaposto contenuto 3" descr="DSCN004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0188" y="285750"/>
            <a:ext cx="8413750" cy="6310313"/>
          </a:xfrm>
        </p:spPr>
      </p:pic>
    </p:spTree>
  </p:cSld>
  <p:clrMapOvr>
    <a:masterClrMapping/>
  </p:clrMapOvr>
  <p:transition advClick="0" advTm="5000">
    <p:dissolve/>
  </p:transition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02" name="Segnaposto contenuto 3" descr="DSCN004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339725"/>
            <a:ext cx="8501063" cy="6375400"/>
          </a:xfrm>
        </p:spPr>
      </p:pic>
    </p:spTree>
  </p:cSld>
  <p:clrMapOvr>
    <a:masterClrMapping/>
  </p:clrMapOvr>
  <p:transition advClick="0" advTm="5000">
    <p:dissolve/>
  </p:transition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026" name="Segnaposto contenuto 3" descr="DSCN004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7" name="Tito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57028" name="Immagine 4" descr="DSCN0044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0"/>
            <a:ext cx="8286750" cy="621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8050" name="Segnaposto contenuto 3" descr="DSCN0046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357188"/>
            <a:ext cx="8318500" cy="6238875"/>
          </a:xfrm>
        </p:spPr>
      </p:pic>
    </p:spTree>
  </p:cSld>
  <p:clrMapOvr>
    <a:masterClrMapping/>
  </p:clrMapOvr>
  <p:transition advClick="0" advTm="5000">
    <p:dissolve/>
  </p:transition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705228"/>
          </a:xfrm>
        </p:spPr>
        <p:txBody>
          <a:bodyPr/>
          <a:lstStyle/>
          <a:p>
            <a:pPr algn="ctr">
              <a:defRPr/>
            </a:pPr>
            <a:r>
              <a:rPr lang="it-IT" sz="9600" dirty="0">
                <a:solidFill>
                  <a:srgbClr val="FF0000"/>
                </a:solidFill>
              </a:rPr>
              <a:t>Sagra giugno 2015</a:t>
            </a:r>
          </a:p>
        </p:txBody>
      </p:sp>
    </p:spTree>
  </p:cSld>
  <p:clrMapOvr>
    <a:masterClrMapping/>
  </p:clrMapOvr>
  <p:transition advClick="0" advTm="5000">
    <p:dissolve/>
  </p:transition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0098" name="Segnaposto contenuto 3" descr="DSCN0049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142875"/>
            <a:ext cx="8572500" cy="6429375"/>
          </a:xfrm>
        </p:spPr>
      </p:pic>
    </p:spTree>
  </p:cSld>
  <p:clrMapOvr>
    <a:masterClrMapping/>
  </p:clrMapOvr>
  <p:transition advClick="0" advTm="5000">
    <p:dissolve/>
  </p:transition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122" name="Segnaposto contenuto 3" descr="DSCN005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8" name="Titolo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61124" name="Immagine 4" descr="DSCN005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1125" name="Immagine 5" descr="DSCN0050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146" name="Segnaposto contenuto 3" descr="DSCN005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73063" y="207963"/>
            <a:ext cx="8485187" cy="6364287"/>
          </a:xfrm>
        </p:spPr>
      </p:pic>
    </p:spTree>
  </p:cSld>
  <p:clrMapOvr>
    <a:masterClrMapping/>
  </p:clrMapOvr>
  <p:transition advClick="0" advTm="5000">
    <p:dissolve/>
  </p:transition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170" name="Segnaposto contenuto 3" descr="DSCN0053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128588"/>
            <a:ext cx="8501062" cy="6586537"/>
          </a:xfrm>
        </p:spPr>
      </p:pic>
    </p:spTree>
  </p:cSld>
  <p:clrMapOvr>
    <a:masterClrMapping/>
  </p:clrMapOvr>
  <p:transition advClick="0" advTm="5000">
    <p:dissolve/>
  </p:transition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4194" name="Segnaposto contenuto 3" descr="DSCN0055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" y="214313"/>
            <a:ext cx="8572500" cy="6429375"/>
          </a:xfrm>
        </p:spPr>
      </p:pic>
    </p:spTree>
  </p:cSld>
  <p:clrMapOvr>
    <a:masterClrMapping/>
  </p:clrMapOvr>
  <p:transition advClick="0" advTm="5000">
    <p:dissolve/>
  </p:transition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218" name="Segnaposto contenuto 3" descr="DSCN0056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190500"/>
            <a:ext cx="8604250" cy="6453188"/>
          </a:xfrm>
        </p:spPr>
      </p:pic>
    </p:spTree>
  </p:cSld>
  <p:clrMapOvr>
    <a:masterClrMapping/>
  </p:clrMapOvr>
  <p:transition advClick="0" advTm="5000">
    <p:dissolve/>
  </p:transition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42" name="Segnaposto contenuto 3" descr="DSCN0057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85750"/>
            <a:ext cx="8382000" cy="6286500"/>
          </a:xfrm>
        </p:spPr>
      </p:pic>
    </p:spTree>
  </p:cSld>
  <p:clrMapOvr>
    <a:masterClrMapping/>
  </p:clrMapOvr>
  <p:transition advClick="0" advTm="5000">
    <p:dissolve/>
  </p:transition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7266" name="Segnaposto contenuto 3" descr="DSCN0058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04813" y="357188"/>
            <a:ext cx="8382000" cy="6286500"/>
          </a:xfrm>
        </p:spPr>
      </p:pic>
    </p:spTree>
  </p:cSld>
  <p:clrMapOvr>
    <a:masterClrMapping/>
  </p:clrMapOvr>
  <p:transition advClick="0" advTm="5000">
    <p:dissolve/>
  </p:transition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8290" name="Segnaposto contenuto 3" descr="DSCN0058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7" name="Tito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68292" name="Immagine 4" descr="DSCN0059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9314" name="Segnaposto contenuto 3" descr="DSCN006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357188"/>
            <a:ext cx="8286750" cy="6215062"/>
          </a:xfrm>
        </p:spPr>
      </p:pic>
    </p:spTree>
  </p:cSld>
  <p:clrMapOvr>
    <a:masterClrMapping/>
  </p:clrMapOvr>
  <p:transition advClick="0" advTm="5000">
    <p:dissolve/>
  </p:transition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0338" name="Segnaposto contenuto 3" descr="DSCN006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14313"/>
            <a:ext cx="8572500" cy="6429375"/>
          </a:xfrm>
        </p:spPr>
      </p:pic>
    </p:spTree>
  </p:cSld>
  <p:clrMapOvr>
    <a:masterClrMapping/>
  </p:clrMapOvr>
  <p:transition advClick="0" advTm="5000">
    <p:dissolve/>
  </p:transition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362" name="Segnaposto contenuto 3" descr="DSCN006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357188"/>
            <a:ext cx="8318500" cy="6238875"/>
          </a:xfrm>
        </p:spPr>
      </p:pic>
    </p:spTree>
  </p:cSld>
  <p:clrMapOvr>
    <a:masterClrMapping/>
  </p:clrMapOvr>
  <p:transition advClick="0" advTm="5000">
    <p:dissolve/>
  </p:transition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2386" name="Segnaposto contenuto 3" descr="DSCN006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85750"/>
            <a:ext cx="8461375" cy="6346825"/>
          </a:xfrm>
        </p:spPr>
      </p:pic>
    </p:spTree>
  </p:cSld>
  <p:clrMapOvr>
    <a:masterClrMapping/>
  </p:clrMapOvr>
  <p:transition advClick="0" advTm="5000">
    <p:dissolve/>
  </p:transition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410" name="Segnaposto contenuto 3" descr="DSCN006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44475"/>
            <a:ext cx="8437563" cy="6327775"/>
          </a:xfrm>
        </p:spPr>
      </p:pic>
    </p:spTree>
  </p:cSld>
  <p:clrMapOvr>
    <a:masterClrMapping/>
  </p:clrMapOvr>
  <p:transition advClick="0" advTm="5000">
    <p:dissolve/>
  </p:transition>
</p:sld>
</file>

<file path=ppt/slides/slide2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4434" name="Segnaposto contenuto 3" descr="DSCN0063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44475"/>
            <a:ext cx="8437563" cy="6327775"/>
          </a:xfrm>
        </p:spPr>
      </p:pic>
    </p:spTree>
  </p:cSld>
  <p:clrMapOvr>
    <a:masterClrMapping/>
  </p:clrMapOvr>
  <p:transition advClick="0" advTm="5000">
    <p:dissolve/>
  </p:transition>
</p:sld>
</file>

<file path=ppt/slides/slide2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458" name="Segnaposto contenuto 3" descr="DSCN0064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357188"/>
            <a:ext cx="8286750" cy="6215062"/>
          </a:xfrm>
        </p:spPr>
      </p:pic>
    </p:spTree>
  </p:cSld>
  <p:clrMapOvr>
    <a:masterClrMapping/>
  </p:clrMapOvr>
  <p:transition advClick="0" advTm="5000">
    <p:dissolve/>
  </p:transition>
</p:sld>
</file>

<file path=ppt/slides/slide2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82" name="Segnaposto contenuto 3" descr="DSCN0065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279400"/>
            <a:ext cx="8770937" cy="6578600"/>
          </a:xfrm>
        </p:spPr>
      </p:pic>
    </p:spTree>
  </p:cSld>
  <p:clrMapOvr>
    <a:masterClrMapping/>
  </p:clrMapOvr>
  <p:transition advClick="0" advTm="5000">
    <p:dissolve/>
  </p:transition>
</p:sld>
</file>

<file path=ppt/slides/slide2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7506" name="Segnaposto contenuto 3" descr="DSCN0066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8" name="Titolo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it-IT"/>
          </a:p>
        </p:txBody>
      </p:sp>
      <p:pic>
        <p:nvPicPr>
          <p:cNvPr id="277508" name="Immagine 4" descr="DSCN006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7509" name="Immagine 5" descr="DSCN0068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dissolve/>
  </p:transition>
</p:sld>
</file>

<file path=ppt/slides/slide2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530" name="Segnaposto contenuto 3" descr="DSCN0069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42875"/>
            <a:ext cx="8667750" cy="6500813"/>
          </a:xfrm>
        </p:spPr>
      </p:pic>
    </p:spTree>
  </p:cSld>
  <p:clrMapOvr>
    <a:masterClrMapping/>
  </p:clrMapOvr>
  <p:transition advClick="0" advTm="5000">
    <p:dissolve/>
  </p:transition>
</p:sld>
</file>

<file path=ppt/slides/slide2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9554" name="Segnaposto contenuto 3" descr="DSCN007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413750" cy="6310313"/>
          </a:xfrm>
        </p:spPr>
      </p:pic>
    </p:spTree>
  </p:cSld>
  <p:clrMapOvr>
    <a:masterClrMapping/>
  </p:clrMapOvr>
  <p:transition advClick="0" advTm="5000">
    <p:dissolve/>
  </p:transition>
</p:sld>
</file>

<file path=ppt/slides/slide2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578" name="Segnaposto contenuto 3" descr="DSCN007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285750"/>
            <a:ext cx="8501062" cy="6215063"/>
          </a:xfrm>
        </p:spPr>
      </p:pic>
    </p:spTree>
  </p:cSld>
  <p:clrMapOvr>
    <a:masterClrMapping/>
  </p:clrMapOvr>
  <p:transition advClick="0" advTm="5000">
    <p:dissolve/>
  </p:transition>
</p:sld>
</file>

<file path=ppt/slides/slide2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602" name="Segnaposto contenuto 3" descr="DSCN007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214313"/>
            <a:ext cx="8286750" cy="6215062"/>
          </a:xfrm>
        </p:spPr>
      </p:pic>
    </p:spTree>
  </p:cSld>
  <p:clrMapOvr>
    <a:masterClrMapping/>
  </p:clrMapOvr>
  <p:transition advClick="0" advTm="5000">
    <p:dissolve/>
  </p:transition>
</p:sld>
</file>

<file path=ppt/slides/slide2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2626" name="Segnaposto contenuto 3" descr="DSCN0075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0688" y="285750"/>
            <a:ext cx="8223250" cy="6167438"/>
          </a:xfrm>
        </p:spPr>
      </p:pic>
    </p:spTree>
  </p:cSld>
  <p:clrMapOvr>
    <a:masterClrMapping/>
  </p:clrMapOvr>
  <p:transition advTm="5000">
    <p:dissolve/>
  </p:transition>
</p:sld>
</file>

<file path=ppt/slides/slide2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3650" name="Segnaposto contenuto 3" descr="DSCN0077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20663"/>
            <a:ext cx="8572500" cy="6429375"/>
          </a:xfrm>
        </p:spPr>
      </p:pic>
    </p:spTree>
  </p:cSld>
  <p:clrMapOvr>
    <a:masterClrMapping/>
  </p:clrMapOvr>
  <p:transition advClick="0" advTm="5000">
    <p:dissolve/>
  </p:transition>
</p:sld>
</file>

<file path=ppt/slides/slide2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4674" name="Segnaposto contenuto 3" descr="DSCN0079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14313"/>
            <a:ext cx="8532813" cy="6399212"/>
          </a:xfrm>
        </p:spPr>
      </p:pic>
    </p:spTree>
  </p:cSld>
  <p:clrMapOvr>
    <a:masterClrMapping/>
  </p:clrMapOvr>
  <p:transition advClick="0" advTm="5000">
    <p:dissolve/>
  </p:transition>
</p:sld>
</file>

<file path=ppt/slides/slide2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5698" name="Segnaposto contenuto 3" descr="DSCN008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327025"/>
            <a:ext cx="8286750" cy="6215063"/>
          </a:xfrm>
        </p:spPr>
      </p:pic>
    </p:spTree>
  </p:cSld>
  <p:clrMapOvr>
    <a:masterClrMapping/>
  </p:clrMapOvr>
  <p:transition advClick="0" advTm="5000">
    <p:dissolve/>
  </p:transition>
</p:sld>
</file>

<file path=ppt/slides/slide2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22" name="Segnaposto contenuto 3" descr="DSCN008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"/>
            <a:ext cx="8175625" cy="6132513"/>
          </a:xfrm>
        </p:spPr>
      </p:pic>
    </p:spTree>
  </p:cSld>
  <p:clrMapOvr>
    <a:masterClrMapping/>
  </p:clrMapOvr>
  <p:transition advClick="0" advTm="5000">
    <p:dissolve/>
  </p:transition>
</p:sld>
</file>

<file path=ppt/slides/slide2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746" name="Segnaposto contenuto 3" descr="DSCN0084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85750"/>
            <a:ext cx="8413750" cy="6310313"/>
          </a:xfrm>
        </p:spPr>
      </p:pic>
    </p:spTree>
  </p:cSld>
  <p:clrMapOvr>
    <a:masterClrMapping/>
  </p:clrMapOvr>
  <p:transition advClick="0" advTm="5000">
    <p:dissolve/>
  </p:transition>
</p:sld>
</file>

<file path=ppt/slides/slide2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770" name="Segnaposto contenuto 3" descr="DSCN0085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142875"/>
            <a:ext cx="8342313" cy="6256338"/>
          </a:xfrm>
        </p:spPr>
      </p:pic>
    </p:spTree>
  </p:cSld>
  <p:clrMapOvr>
    <a:masterClrMapping/>
  </p:clrMapOvr>
  <p:transition advClick="0" advTm="5000">
    <p:dissolve/>
  </p:transition>
</p:sld>
</file>

<file path=ppt/slides/slide2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9794" name="Segnaposto contenuto 3" descr="DSCN0089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58" y="214290"/>
            <a:ext cx="8477250" cy="6357937"/>
          </a:xfrm>
        </p:spPr>
      </p:pic>
    </p:spTree>
  </p:cSld>
  <p:clrMapOvr>
    <a:masterClrMapping/>
  </p:clrMapOvr>
  <p:transition advClick="0" advTm="5000">
    <p:dissolve/>
  </p:transition>
</p:sld>
</file>

<file path=ppt/slides/slide2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0818" name="Segnaposto contenuto 3" descr="DSCN0099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357188"/>
            <a:ext cx="8429625" cy="6323012"/>
          </a:xfrm>
        </p:spPr>
      </p:pic>
    </p:spTree>
  </p:cSld>
  <p:clrMapOvr>
    <a:masterClrMapping/>
  </p:clrMapOvr>
  <p:transition advClick="0" advTm="5000">
    <p:dissolve/>
  </p:transition>
</p:sld>
</file>

<file path=ppt/slides/slide2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1842" name="Segnaposto contenuto 3" descr="DSCN010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142875"/>
            <a:ext cx="8461375" cy="6346825"/>
          </a:xfrm>
        </p:spPr>
      </p:pic>
    </p:spTree>
  </p:cSld>
  <p:clrMapOvr>
    <a:masterClrMapping/>
  </p:clrMapOvr>
  <p:transition advClick="0" advTm="5000">
    <p:dissolve/>
  </p:transition>
</p:sld>
</file>

<file path=ppt/slides/slide2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2866" name="Segnaposto contenuto 3" descr="DSCN010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285750"/>
            <a:ext cx="9948863" cy="7461250"/>
          </a:xfrm>
        </p:spPr>
      </p:pic>
    </p:spTree>
  </p:cSld>
  <p:clrMapOvr>
    <a:masterClrMapping/>
  </p:clrMapOvr>
  <p:transition advClick="0" advTm="5000">
    <p:dissolve/>
  </p:transition>
</p:sld>
</file>

<file path=ppt/slides/slide2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205294"/>
          </a:xfrm>
        </p:spPr>
        <p:txBody>
          <a:bodyPr/>
          <a:lstStyle/>
          <a:p>
            <a:pPr algn="ctr"/>
            <a:r>
              <a:rPr lang="it-IT" sz="19900" dirty="0"/>
              <a:t>Fine</a:t>
            </a:r>
            <a:r>
              <a:rPr lang="it-IT" dirty="0"/>
              <a:t> </a:t>
            </a:r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ta">
  <a:themeElements>
    <a:clrScheme name="Carta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arta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arta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805</TotalTime>
  <Words>359</Words>
  <Application>Microsoft Office PowerPoint</Application>
  <PresentationFormat>Presentazione su schermo (4:3)</PresentationFormat>
  <Paragraphs>72</Paragraphs>
  <Slides>283</Slides>
  <Notes>2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5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283</vt:i4>
      </vt:variant>
    </vt:vector>
  </HeadingPairs>
  <TitlesOfParts>
    <vt:vector size="289" baseType="lpstr">
      <vt:lpstr>Arial</vt:lpstr>
      <vt:lpstr>Bodoni MT Black</vt:lpstr>
      <vt:lpstr>Calibri</vt:lpstr>
      <vt:lpstr>Constantia</vt:lpstr>
      <vt:lpstr>Wingdings 2</vt:lpstr>
      <vt:lpstr>Carta</vt:lpstr>
      <vt:lpstr> Il Comitato «13 giugno» nasce nel 2008 in maniera spontanea con l’obiettivo di rendere più bella, più funzionale e più accogliente la cappella di Sant’Antonio</vt:lpstr>
      <vt:lpstr>Campanile in ferro</vt:lpstr>
      <vt:lpstr>Presentazione standard di PowerPoint</vt:lpstr>
      <vt:lpstr>Fasi della posa in opera del nuovo campanile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Posa del timpano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Posizionamento della Croce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Posizionamento della croce</vt:lpstr>
      <vt:lpstr>Presentazione standard di PowerPoint</vt:lpstr>
      <vt:lpstr>Fasi dell’inaugurazione</vt:lpstr>
      <vt:lpstr>Presentazione standard di PowerPoint</vt:lpstr>
      <vt:lpstr>Il campanile prima e dopo l’intervento</vt:lpstr>
      <vt:lpstr>Presentazione standard di PowerPoint</vt:lpstr>
      <vt:lpstr>Rito sacro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Benedizione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Nel 2009 il comitato del 13 giugno sente la necessità di darsi un direttivo per il coordinamento dei vari interventi ed elegge un direttivo formato da: </vt:lpstr>
      <vt:lpstr>Momenti salienti della sagra del giugno 2011</vt:lpstr>
      <vt:lpstr>Preparazione del pane</vt:lpstr>
      <vt:lpstr>Il fornaio Cesarino e i suoi aiutanti Giacomo, Rosa e Tina</vt:lpstr>
      <vt:lpstr>Presentazione standard di PowerPoint</vt:lpstr>
      <vt:lpstr>Raccolta dei fedeli per la celebrazione della Messa in onore del Santo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Rito di introduzione </vt:lpstr>
      <vt:lpstr>Liturgia della parola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Lettura del Vangelo</vt:lpstr>
      <vt:lpstr>Spiegazione del Vangelo</vt:lpstr>
      <vt:lpstr>Liturgia Eucaristica</vt:lpstr>
      <vt:lpstr>Presentazione standard di PowerPoint</vt:lpstr>
      <vt:lpstr>Presentazione standard di PowerPoint</vt:lpstr>
      <vt:lpstr>Presentazione standard di PowerPoint</vt:lpstr>
      <vt:lpstr>Comunione</vt:lpstr>
      <vt:lpstr>Interno cappella di Sant’Antonio</vt:lpstr>
      <vt:lpstr>Presentazione standard di PowerPoint</vt:lpstr>
      <vt:lpstr>Dopo il sacro il profano</vt:lpstr>
      <vt:lpstr>Stand in fase di allestimento</vt:lpstr>
      <vt:lpstr>Presentazione standard di PowerPoint</vt:lpstr>
      <vt:lpstr>Presentazione standard di PowerPoint</vt:lpstr>
      <vt:lpstr>Presentazione standard di PowerPoint</vt:lpstr>
      <vt:lpstr>Volontari  a lavoro</vt:lpstr>
      <vt:lpstr>Fasi conclusive della sagra</vt:lpstr>
      <vt:lpstr>Staff rosticceria</vt:lpstr>
      <vt:lpstr>Brindisi finale</vt:lpstr>
      <vt:lpstr>Momenti di relax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Ballo finale</vt:lpstr>
      <vt:lpstr>Sagra giugno 2012</vt:lpstr>
      <vt:lpstr>Preparazione delle pucce</vt:lpstr>
      <vt:lpstr>Presentazione standard di PowerPoint</vt:lpstr>
      <vt:lpstr>Presentazione standard di PowerPoint</vt:lpstr>
      <vt:lpstr>Le pucce appena sfornate</vt:lpstr>
      <vt:lpstr>Nuova infornata</vt:lpstr>
      <vt:lpstr>Presentazione standard di PowerPoint</vt:lpstr>
      <vt:lpstr>Presentazione standard di PowerPoint</vt:lpstr>
      <vt:lpstr>Presentazione standard di PowerPoint</vt:lpstr>
      <vt:lpstr>Dopo la fatica ---Agape fraterna </vt:lpstr>
      <vt:lpstr>Il gatto e la volpe</vt:lpstr>
      <vt:lpstr>Preparativi per la funzione religiosa</vt:lpstr>
      <vt:lpstr>Presentazione standard di PowerPoint</vt:lpstr>
      <vt:lpstr>Presentazione standard di PowerPoint</vt:lpstr>
      <vt:lpstr>Liturgia della parola</vt:lpstr>
      <vt:lpstr>Presentazione standard di PowerPoint</vt:lpstr>
      <vt:lpstr>Lettura del Vangelo</vt:lpstr>
      <vt:lpstr>Presentazione standard di PowerPoint</vt:lpstr>
      <vt:lpstr>Spiegazione del Vangelo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Comunione</vt:lpstr>
      <vt:lpstr>Canto della Comunione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Preparativi per la sagra</vt:lpstr>
      <vt:lpstr>Fuochi pirotecnici</vt:lpstr>
      <vt:lpstr>Presentazione standard di PowerPoint</vt:lpstr>
      <vt:lpstr>Momenti significativi della sagra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Cassiere n° 1</vt:lpstr>
      <vt:lpstr>Presentazione standard di PowerPoint</vt:lpstr>
      <vt:lpstr>Presentazione standard di PowerPoint</vt:lpstr>
      <vt:lpstr>Cassiere n° 2</vt:lpstr>
      <vt:lpstr>Stand angurie</vt:lpstr>
      <vt:lpstr>Presentazione standard di PowerPoint</vt:lpstr>
      <vt:lpstr>Stand panini </vt:lpstr>
      <vt:lpstr>Rosticceria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Complesso musicale </vt:lpstr>
      <vt:lpstr>Presentazione standard di PowerPoint</vt:lpstr>
      <vt:lpstr>Presentazione standard di PowerPoint</vt:lpstr>
      <vt:lpstr>Presentazione standard di PowerPoint</vt:lpstr>
      <vt:lpstr>POSA IN OPERA DEL PAVIMENTO A MOSAICO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IL Pavimento Prima e dopo  l’intervento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DOMENICA 12 AGOSTO 2012</vt:lpstr>
      <vt:lpstr>Intronizzazione della statua di Sant’Antonio nella Chiesa Madre </vt:lpstr>
      <vt:lpstr>Presentazione standard di PowerPoint</vt:lpstr>
      <vt:lpstr>Corteo verso la chiesa di Sant’Antonio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TAGLIO DEL NASTRO INAUGURALE</vt:lpstr>
      <vt:lpstr>BENEDIZIONE 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particolare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Solenne celebrazione eucaristica in piazza Vittorio Emanuele II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Rendicontazione degli interventi sulla cappella di Sant’Antonio da parte del presidente del comitat13 giugno Ubaldo Cursano</vt:lpstr>
      <vt:lpstr>Presentazione standard di PowerPoint</vt:lpstr>
      <vt:lpstr>Presentazione standard di PowerPoint</vt:lpstr>
      <vt:lpstr>il saluto e la benedizione del sacerdote </vt:lpstr>
      <vt:lpstr>Sagra giugno 2012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Sagra giugno 2015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Fine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preinstall</dc:creator>
  <cp:lastModifiedBy>PARROCCHIA</cp:lastModifiedBy>
  <cp:revision>128</cp:revision>
  <dcterms:created xsi:type="dcterms:W3CDTF">2012-08-25T06:21:47Z</dcterms:created>
  <dcterms:modified xsi:type="dcterms:W3CDTF">2023-11-09T11:26:06Z</dcterms:modified>
</cp:coreProperties>
</file>